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a94e10b3dbe48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9d17b68b59440d3"/>
  </p:sldMasterIdLst>
  <p:sldIdLst>
    <p:sldId xmlns:r="http://schemas.openxmlformats.org/officeDocument/2006/relationships" id="256" r:id="Rc2a0dc6717ea40f5"/>
    <p:sldId xmlns:r="http://schemas.openxmlformats.org/officeDocument/2006/relationships" id="257" r:id="R8edc6475c949413f"/>
    <p:sldId xmlns:r="http://schemas.openxmlformats.org/officeDocument/2006/relationships" id="258" r:id="R3f40cff485f343b9"/>
    <p:sldId xmlns:r="http://schemas.openxmlformats.org/officeDocument/2006/relationships" id="259" r:id="R0db77da59f554058"/>
    <p:sldId xmlns:r="http://schemas.openxmlformats.org/officeDocument/2006/relationships" id="260" r:id="R1daf8f9c83f64ef4"/>
    <p:sldId xmlns:r="http://schemas.openxmlformats.org/officeDocument/2006/relationships" id="261" r:id="R0c52eb2f6246436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d17b68b59440d3" /><Relationship Type="http://schemas.openxmlformats.org/officeDocument/2006/relationships/slide" Target="/ppt/slides/slide1.xml" Id="Rc2a0dc6717ea40f5" /><Relationship Type="http://schemas.openxmlformats.org/officeDocument/2006/relationships/slide" Target="/ppt/slides/slide2.xml" Id="R8edc6475c949413f" /><Relationship Type="http://schemas.openxmlformats.org/officeDocument/2006/relationships/slide" Target="/ppt/slides/slide3.xml" Id="R3f40cff485f343b9" /><Relationship Type="http://schemas.openxmlformats.org/officeDocument/2006/relationships/slide" Target="/ppt/slides/slide4.xml" Id="R0db77da59f554058" /><Relationship Type="http://schemas.openxmlformats.org/officeDocument/2006/relationships/slide" Target="/ppt/slides/slide5.xml" Id="R1daf8f9c83f64ef4" /><Relationship Type="http://schemas.openxmlformats.org/officeDocument/2006/relationships/slide" Target="/ppt/slides/slide6.xml" Id="R0c52eb2f6246436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2d80783ff94cd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6723431f5d4bc1" /><Relationship Type="http://schemas.openxmlformats.org/officeDocument/2006/relationships/theme" Target="/ppt/slideMasters/theme/theme1.xml" Id="Rb2e5726109eb4c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66723431f5d4bc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09648b88cf41a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02303765db4a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b9f793da1c4a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4d17923e4041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5cf8e52141489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06ef9d6b82467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PER AMUND BRENNO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AMUND BRENNO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AMUND BRENNO ble etablert [år] og holder til i Nesbyen.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AMUND BRENNO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AMUND BRENNO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AMUND BRENNO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3 362 510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1 985 790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1 985 671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675 172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1 072 139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AMUND BRENNO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Brennovegen 160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3540 Nesbyen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919 635 088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AMUND BRENNO</a:t>
            </a:r>
          </a:p>
        </p:txBody>
      </p:sp>
    </p:spTree>
  </p:cSld>
  <p:clrMapOvr>
    <a:masterClrMapping xmlns:a="http://schemas.openxmlformats.org/drawingml/2006/main"/>
  </p:clrMapOvr>
</p:sld>
</file>