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d81679f8ab4a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9654e1b621488e"/>
  </p:sldMasterIdLst>
  <p:sldIdLst>
    <p:sldId xmlns:r="http://schemas.openxmlformats.org/officeDocument/2006/relationships" id="256" r:id="R07315d16e1894714"/>
    <p:sldId xmlns:r="http://schemas.openxmlformats.org/officeDocument/2006/relationships" id="257" r:id="R1c788aa8e47a46ea"/>
    <p:sldId xmlns:r="http://schemas.openxmlformats.org/officeDocument/2006/relationships" id="258" r:id="Re8d0ad373f26456b"/>
    <p:sldId xmlns:r="http://schemas.openxmlformats.org/officeDocument/2006/relationships" id="259" r:id="Rb0009c47fe3b4417"/>
    <p:sldId xmlns:r="http://schemas.openxmlformats.org/officeDocument/2006/relationships" id="260" r:id="Rd2e0a7b00aaa4f8e"/>
    <p:sldId xmlns:r="http://schemas.openxmlformats.org/officeDocument/2006/relationships" id="261" r:id="Ra84c5ecc7b0e4e20"/>
    <p:sldId xmlns:r="http://schemas.openxmlformats.org/officeDocument/2006/relationships" id="262" r:id="R40c1506775b84c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9654e1b621488e" /><Relationship Type="http://schemas.openxmlformats.org/officeDocument/2006/relationships/slide" Target="/ppt/slides/slide1.xml" Id="R07315d16e1894714" /><Relationship Type="http://schemas.openxmlformats.org/officeDocument/2006/relationships/slide" Target="/ppt/slides/slide2.xml" Id="R1c788aa8e47a46ea" /><Relationship Type="http://schemas.openxmlformats.org/officeDocument/2006/relationships/slide" Target="/ppt/slides/slide3.xml" Id="Re8d0ad373f26456b" /><Relationship Type="http://schemas.openxmlformats.org/officeDocument/2006/relationships/slide" Target="/ppt/slides/slide4.xml" Id="Rb0009c47fe3b4417" /><Relationship Type="http://schemas.openxmlformats.org/officeDocument/2006/relationships/slide" Target="/ppt/slides/slide5.xml" Id="Rd2e0a7b00aaa4f8e" /><Relationship Type="http://schemas.openxmlformats.org/officeDocument/2006/relationships/slide" Target="/ppt/slides/slide6.xml" Id="Ra84c5ecc7b0e4e20" /><Relationship Type="http://schemas.openxmlformats.org/officeDocument/2006/relationships/slide" Target="/ppt/slides/slide7.xml" Id="R40c1506775b84c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1363982a5a4a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5b96c2fb324909" /><Relationship Type="http://schemas.openxmlformats.org/officeDocument/2006/relationships/theme" Target="/ppt/slideMasters/theme/theme1.xml" Id="Rb612ac424dd54e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5b96c2fb3249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bb892a74344f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3f814a9b2b43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7b6b7deee745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9add68cdef40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4c3c6913ec42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0b4024171241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7f120ec0254c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FUTURUM 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FUTURUM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FUTURUM UTVIKLING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FUTURUM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FUTURUM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FUTURUM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−2 932 495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9 782 585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59 769 031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229 901 985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FUTURUM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AUST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AUSTINVEST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ODDAKILEN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AUST AS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AUSTINVEST AS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ODDAKILEN AS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FUTURUM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St. Olavs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4319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919 638 575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FUTURUM UTVIKLING AS</a:t>
            </a:r>
          </a:p>
        </p:txBody>
      </p:sp>
    </p:spTree>
  </p:cSld>
  <p:clrMapOvr>
    <a:masterClrMapping xmlns:a="http://schemas.openxmlformats.org/drawingml/2006/main"/>
  </p:clrMapOvr>
</p:sld>
</file>