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af907824145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12af03a5a94ff0"/>
  </p:sldMasterIdLst>
  <p:sldIdLst>
    <p:sldId xmlns:r="http://schemas.openxmlformats.org/officeDocument/2006/relationships" id="256" r:id="R6d234895fc4347d8"/>
    <p:sldId xmlns:r="http://schemas.openxmlformats.org/officeDocument/2006/relationships" id="257" r:id="R068935b900584d95"/>
    <p:sldId xmlns:r="http://schemas.openxmlformats.org/officeDocument/2006/relationships" id="258" r:id="Rab89c4b033f847c0"/>
    <p:sldId xmlns:r="http://schemas.openxmlformats.org/officeDocument/2006/relationships" id="259" r:id="R640fd12c86fc4d02"/>
    <p:sldId xmlns:r="http://schemas.openxmlformats.org/officeDocument/2006/relationships" id="260" r:id="R97b76b6e66d04b98"/>
    <p:sldId xmlns:r="http://schemas.openxmlformats.org/officeDocument/2006/relationships" id="261" r:id="Rc069faca3af94e88"/>
    <p:sldId xmlns:r="http://schemas.openxmlformats.org/officeDocument/2006/relationships" id="262" r:id="R40a69afb2e8c4c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2af03a5a94ff0" /><Relationship Type="http://schemas.openxmlformats.org/officeDocument/2006/relationships/slide" Target="/ppt/slides/slide1.xml" Id="R6d234895fc4347d8" /><Relationship Type="http://schemas.openxmlformats.org/officeDocument/2006/relationships/slide" Target="/ppt/slides/slide2.xml" Id="R068935b900584d95" /><Relationship Type="http://schemas.openxmlformats.org/officeDocument/2006/relationships/slide" Target="/ppt/slides/slide3.xml" Id="Rab89c4b033f847c0" /><Relationship Type="http://schemas.openxmlformats.org/officeDocument/2006/relationships/slide" Target="/ppt/slides/slide4.xml" Id="R640fd12c86fc4d02" /><Relationship Type="http://schemas.openxmlformats.org/officeDocument/2006/relationships/slide" Target="/ppt/slides/slide5.xml" Id="R97b76b6e66d04b98" /><Relationship Type="http://schemas.openxmlformats.org/officeDocument/2006/relationships/slide" Target="/ppt/slides/slide6.xml" Id="Rc069faca3af94e88" /><Relationship Type="http://schemas.openxmlformats.org/officeDocument/2006/relationships/slide" Target="/ppt/slides/slide7.xml" Id="R40a69afb2e8c4c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0ab2532dc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05c01de3441b6" /><Relationship Type="http://schemas.openxmlformats.org/officeDocument/2006/relationships/theme" Target="/ppt/slideMasters/theme/theme1.xml" Id="R181a9b17bba4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05c01de3441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56191f7954f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224c506ff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f1c376c02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c1fd1bbf849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78bbd5b9444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e5a46905f42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679892bc243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KJILLBO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KJILLBO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KJILLBO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KJILLBO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KJILLBO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KJILLBO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8 004 985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67 688 120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71 688 415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KJILLBO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SÆVIK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BJØRN-EDVARD SÆVIK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JILL-MARIE SÆVIK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PETER SÆVIK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KJILLBO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919 640 812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KJILLBO AS</a:t>
            </a:r>
          </a:p>
        </p:txBody>
      </p:sp>
    </p:spTree>
  </p:cSld>
  <p:clrMapOvr>
    <a:masterClrMapping xmlns:a="http://schemas.openxmlformats.org/drawingml/2006/main"/>
  </p:clrMapOvr>
</p:sld>
</file>