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e16868d1b49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85c0016d34c91"/>
  </p:sldMasterIdLst>
  <p:sldIdLst>
    <p:sldId xmlns:r="http://schemas.openxmlformats.org/officeDocument/2006/relationships" id="256" r:id="R2bd14647b3b842c6"/>
    <p:sldId xmlns:r="http://schemas.openxmlformats.org/officeDocument/2006/relationships" id="257" r:id="Re1f846c0248c459d"/>
    <p:sldId xmlns:r="http://schemas.openxmlformats.org/officeDocument/2006/relationships" id="258" r:id="R86f7ab67ce9c47cd"/>
    <p:sldId xmlns:r="http://schemas.openxmlformats.org/officeDocument/2006/relationships" id="259" r:id="Rae58b04591a94984"/>
    <p:sldId xmlns:r="http://schemas.openxmlformats.org/officeDocument/2006/relationships" id="260" r:id="R74f1bb09a04d4efd"/>
    <p:sldId xmlns:r="http://schemas.openxmlformats.org/officeDocument/2006/relationships" id="261" r:id="R7f3afab8e8b94c77"/>
    <p:sldId xmlns:r="http://schemas.openxmlformats.org/officeDocument/2006/relationships" id="262" r:id="R4d45cf1450bb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85c0016d34c91" /><Relationship Type="http://schemas.openxmlformats.org/officeDocument/2006/relationships/slide" Target="/ppt/slides/slide1.xml" Id="R2bd14647b3b842c6" /><Relationship Type="http://schemas.openxmlformats.org/officeDocument/2006/relationships/slide" Target="/ppt/slides/slide2.xml" Id="Re1f846c0248c459d" /><Relationship Type="http://schemas.openxmlformats.org/officeDocument/2006/relationships/slide" Target="/ppt/slides/slide3.xml" Id="R86f7ab67ce9c47cd" /><Relationship Type="http://schemas.openxmlformats.org/officeDocument/2006/relationships/slide" Target="/ppt/slides/slide4.xml" Id="Rae58b04591a94984" /><Relationship Type="http://schemas.openxmlformats.org/officeDocument/2006/relationships/slide" Target="/ppt/slides/slide5.xml" Id="R74f1bb09a04d4efd" /><Relationship Type="http://schemas.openxmlformats.org/officeDocument/2006/relationships/slide" Target="/ppt/slides/slide6.xml" Id="R7f3afab8e8b94c77" /><Relationship Type="http://schemas.openxmlformats.org/officeDocument/2006/relationships/slide" Target="/ppt/slides/slide7.xml" Id="R4d45cf1450bb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d7231c0c1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3aa896f9c47c7" /><Relationship Type="http://schemas.openxmlformats.org/officeDocument/2006/relationships/theme" Target="/ppt/slideMasters/theme/theme1.xml" Id="R458f2df6d4d0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3aa896f9c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58260c581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995f48d13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5c9c6e36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957e48724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b4d8207049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97ec64cf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cab5d149f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SIGVE SEBASTIAN FARSTAD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SEBASTIAN FARSTAD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686 603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SIGVE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Sigve Sebastian Farstad, Trudvangveien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919 651 849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SEBASTIAN FARSTAD HOLDING AS</a:t>
            </a:r>
          </a:p>
        </p:txBody>
      </p:sp>
    </p:spTree>
  </p:cSld>
  <p:clrMapOvr>
    <a:masterClrMapping xmlns:a="http://schemas.openxmlformats.org/drawingml/2006/main"/>
  </p:clrMapOvr>
</p:sld>
</file>