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825b176b3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d94b5bb734a85"/>
  </p:sldMasterIdLst>
  <p:sldIdLst>
    <p:sldId xmlns:r="http://schemas.openxmlformats.org/officeDocument/2006/relationships" id="256" r:id="R08f5ad86ef364171"/>
    <p:sldId xmlns:r="http://schemas.openxmlformats.org/officeDocument/2006/relationships" id="257" r:id="Rc97df78dba4c4a63"/>
    <p:sldId xmlns:r="http://schemas.openxmlformats.org/officeDocument/2006/relationships" id="258" r:id="Rb211781435ba4ebf"/>
    <p:sldId xmlns:r="http://schemas.openxmlformats.org/officeDocument/2006/relationships" id="259" r:id="R8fd51d4d0c314e19"/>
    <p:sldId xmlns:r="http://schemas.openxmlformats.org/officeDocument/2006/relationships" id="260" r:id="R4326e25d0e264382"/>
    <p:sldId xmlns:r="http://schemas.openxmlformats.org/officeDocument/2006/relationships" id="261" r:id="R8317872841584ab3"/>
    <p:sldId xmlns:r="http://schemas.openxmlformats.org/officeDocument/2006/relationships" id="262" r:id="R87bc596b267f48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d94b5bb734a85" /><Relationship Type="http://schemas.openxmlformats.org/officeDocument/2006/relationships/slide" Target="/ppt/slides/slide1.xml" Id="R08f5ad86ef364171" /><Relationship Type="http://schemas.openxmlformats.org/officeDocument/2006/relationships/slide" Target="/ppt/slides/slide2.xml" Id="Rc97df78dba4c4a63" /><Relationship Type="http://schemas.openxmlformats.org/officeDocument/2006/relationships/slide" Target="/ppt/slides/slide3.xml" Id="Rb211781435ba4ebf" /><Relationship Type="http://schemas.openxmlformats.org/officeDocument/2006/relationships/slide" Target="/ppt/slides/slide4.xml" Id="R8fd51d4d0c314e19" /><Relationship Type="http://schemas.openxmlformats.org/officeDocument/2006/relationships/slide" Target="/ppt/slides/slide5.xml" Id="R4326e25d0e264382" /><Relationship Type="http://schemas.openxmlformats.org/officeDocument/2006/relationships/slide" Target="/ppt/slides/slide6.xml" Id="R8317872841584ab3" /><Relationship Type="http://schemas.openxmlformats.org/officeDocument/2006/relationships/slide" Target="/ppt/slides/slide7.xml" Id="R87bc596b267f48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b4cb94a31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3a2659675405a" /><Relationship Type="http://schemas.openxmlformats.org/officeDocument/2006/relationships/theme" Target="/ppt/slideMasters/theme/theme1.xml" Id="Rbcda0253ae9847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3a265967540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e5d5e410e49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f6d8dca8840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97ea40b40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3093047e846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acd082ed8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d42b39940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5a8a95acc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SØRSKOG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SØRSKOG VVS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SØRSKOG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Sikthaugen terrasse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5145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919 653 213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SØRSKOG VVS AS</a:t>
            </a:r>
          </a:p>
        </p:txBody>
      </p:sp>
    </p:spTree>
  </p:cSld>
  <p:clrMapOvr>
    <a:masterClrMapping xmlns:a="http://schemas.openxmlformats.org/drawingml/2006/main"/>
  </p:clrMapOvr>
</p:sld>
</file>