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c71a76f5b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1779641884656"/>
  </p:sldMasterIdLst>
  <p:sldIdLst>
    <p:sldId xmlns:r="http://schemas.openxmlformats.org/officeDocument/2006/relationships" id="256" r:id="R5007768491944407"/>
    <p:sldId xmlns:r="http://schemas.openxmlformats.org/officeDocument/2006/relationships" id="257" r:id="Re5439679ada34186"/>
    <p:sldId xmlns:r="http://schemas.openxmlformats.org/officeDocument/2006/relationships" id="258" r:id="R1fffd20c00fa41f6"/>
    <p:sldId xmlns:r="http://schemas.openxmlformats.org/officeDocument/2006/relationships" id="259" r:id="Rb426ea9a88df4f64"/>
    <p:sldId xmlns:r="http://schemas.openxmlformats.org/officeDocument/2006/relationships" id="260" r:id="R5ae0804b85a44ab2"/>
    <p:sldId xmlns:r="http://schemas.openxmlformats.org/officeDocument/2006/relationships" id="261" r:id="Ra8042c7956f546cb"/>
    <p:sldId xmlns:r="http://schemas.openxmlformats.org/officeDocument/2006/relationships" id="262" r:id="R107dd219770c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1779641884656" /><Relationship Type="http://schemas.openxmlformats.org/officeDocument/2006/relationships/slide" Target="/ppt/slides/slide1.xml" Id="R5007768491944407" /><Relationship Type="http://schemas.openxmlformats.org/officeDocument/2006/relationships/slide" Target="/ppt/slides/slide2.xml" Id="Re5439679ada34186" /><Relationship Type="http://schemas.openxmlformats.org/officeDocument/2006/relationships/slide" Target="/ppt/slides/slide3.xml" Id="R1fffd20c00fa41f6" /><Relationship Type="http://schemas.openxmlformats.org/officeDocument/2006/relationships/slide" Target="/ppt/slides/slide4.xml" Id="Rb426ea9a88df4f64" /><Relationship Type="http://schemas.openxmlformats.org/officeDocument/2006/relationships/slide" Target="/ppt/slides/slide5.xml" Id="R5ae0804b85a44ab2" /><Relationship Type="http://schemas.openxmlformats.org/officeDocument/2006/relationships/slide" Target="/ppt/slides/slide6.xml" Id="Ra8042c7956f546cb" /><Relationship Type="http://schemas.openxmlformats.org/officeDocument/2006/relationships/slide" Target="/ppt/slides/slide7.xml" Id="R107dd219770c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72b50553d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63057268648cc" /><Relationship Type="http://schemas.openxmlformats.org/officeDocument/2006/relationships/theme" Target="/ppt/slideMasters/theme/theme1.xml" Id="R9453d301cd67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630572686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9ab13b12d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20bf54a5a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49e42e890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dc0dfeaad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5092a90dd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e19ae1d6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da8127591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28 174 757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28 179 794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ÅDNE AURE KVERNELAND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