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679e19828a42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42a191b57e4e71"/>
  </p:sldMasterIdLst>
  <p:sldIdLst>
    <p:sldId xmlns:r="http://schemas.openxmlformats.org/officeDocument/2006/relationships" id="256" r:id="R9886a2b96e864533"/>
    <p:sldId xmlns:r="http://schemas.openxmlformats.org/officeDocument/2006/relationships" id="257" r:id="R9789fbcf44f14f2f"/>
    <p:sldId xmlns:r="http://schemas.openxmlformats.org/officeDocument/2006/relationships" id="258" r:id="R365bb7f0fbe04044"/>
    <p:sldId xmlns:r="http://schemas.openxmlformats.org/officeDocument/2006/relationships" id="259" r:id="R220219e500bf45f8"/>
    <p:sldId xmlns:r="http://schemas.openxmlformats.org/officeDocument/2006/relationships" id="260" r:id="R68736094bb654e9c"/>
    <p:sldId xmlns:r="http://schemas.openxmlformats.org/officeDocument/2006/relationships" id="261" r:id="R1e483a11af1048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42a191b57e4e71" /><Relationship Type="http://schemas.openxmlformats.org/officeDocument/2006/relationships/slide" Target="/ppt/slides/slide1.xml" Id="R9886a2b96e864533" /><Relationship Type="http://schemas.openxmlformats.org/officeDocument/2006/relationships/slide" Target="/ppt/slides/slide2.xml" Id="R9789fbcf44f14f2f" /><Relationship Type="http://schemas.openxmlformats.org/officeDocument/2006/relationships/slide" Target="/ppt/slides/slide3.xml" Id="R365bb7f0fbe04044" /><Relationship Type="http://schemas.openxmlformats.org/officeDocument/2006/relationships/slide" Target="/ppt/slides/slide4.xml" Id="R220219e500bf45f8" /><Relationship Type="http://schemas.openxmlformats.org/officeDocument/2006/relationships/slide" Target="/ppt/slides/slide5.xml" Id="R68736094bb654e9c" /><Relationship Type="http://schemas.openxmlformats.org/officeDocument/2006/relationships/slide" Target="/ppt/slides/slide6.xml" Id="R1e483a11af1048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9b2054286744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9cb34a36f4cfa" /><Relationship Type="http://schemas.openxmlformats.org/officeDocument/2006/relationships/theme" Target="/ppt/slideMasters/theme/theme1.xml" Id="R4de09a795aab44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09cb34a36f4c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0fe734a394f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d240ae3714d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797ee825f44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4e16fddf84d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77839ecc943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603126b0f46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GAAK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GAAK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−1 153 277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24 526 020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32 057 917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919 671 165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