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67641ed3384b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54491a11ba4de5"/>
  </p:sldMasterIdLst>
  <p:sldIdLst>
    <p:sldId xmlns:r="http://schemas.openxmlformats.org/officeDocument/2006/relationships" id="256" r:id="R64c7c67f2e7444e2"/>
    <p:sldId xmlns:r="http://schemas.openxmlformats.org/officeDocument/2006/relationships" id="257" r:id="R04027556ce6b43fd"/>
    <p:sldId xmlns:r="http://schemas.openxmlformats.org/officeDocument/2006/relationships" id="258" r:id="R184e3a5a30124cad"/>
    <p:sldId xmlns:r="http://schemas.openxmlformats.org/officeDocument/2006/relationships" id="259" r:id="R96fb5d90980f4a6a"/>
    <p:sldId xmlns:r="http://schemas.openxmlformats.org/officeDocument/2006/relationships" id="260" r:id="R30008983b34b410a"/>
    <p:sldId xmlns:r="http://schemas.openxmlformats.org/officeDocument/2006/relationships" id="261" r:id="Rf5d2709db2674e82"/>
    <p:sldId xmlns:r="http://schemas.openxmlformats.org/officeDocument/2006/relationships" id="262" r:id="R1dcde929ba074c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4491a11ba4de5" /><Relationship Type="http://schemas.openxmlformats.org/officeDocument/2006/relationships/slide" Target="/ppt/slides/slide1.xml" Id="R64c7c67f2e7444e2" /><Relationship Type="http://schemas.openxmlformats.org/officeDocument/2006/relationships/slide" Target="/ppt/slides/slide2.xml" Id="R04027556ce6b43fd" /><Relationship Type="http://schemas.openxmlformats.org/officeDocument/2006/relationships/slide" Target="/ppt/slides/slide3.xml" Id="R184e3a5a30124cad" /><Relationship Type="http://schemas.openxmlformats.org/officeDocument/2006/relationships/slide" Target="/ppt/slides/slide4.xml" Id="R96fb5d90980f4a6a" /><Relationship Type="http://schemas.openxmlformats.org/officeDocument/2006/relationships/slide" Target="/ppt/slides/slide5.xml" Id="R30008983b34b410a" /><Relationship Type="http://schemas.openxmlformats.org/officeDocument/2006/relationships/slide" Target="/ppt/slides/slide6.xml" Id="Rf5d2709db2674e82" /><Relationship Type="http://schemas.openxmlformats.org/officeDocument/2006/relationships/slide" Target="/ppt/slides/slide7.xml" Id="R1dcde929ba074c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cec99d7de48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45dd46f604478" /><Relationship Type="http://schemas.openxmlformats.org/officeDocument/2006/relationships/theme" Target="/ppt/slideMasters/theme/theme1.xml" Id="R84d4de76d2d149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845dd46f6044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835b156344e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61de72cfc44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d16bf5ad747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7c6da512748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f30d1f24f48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437ce58f546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83a20dc324d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ROTKANALEN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ROTKANALEN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ROTKANALEN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ROTKANALEN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ROTKANALEN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ROTKANALEN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3 888 001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698 867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631 287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1 340 511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1 999 680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ROTKANALEN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ANDREAS FUREBOTTEN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ROTKANALEN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Storvika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8014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ROTKANALEN AS</a:t>
            </a:r>
          </a:p>
        </p:txBody>
      </p:sp>
    </p:spTree>
  </p:cSld>
  <p:clrMapOvr>
    <a:masterClrMapping xmlns:a="http://schemas.openxmlformats.org/drawingml/2006/main"/>
  </p:clrMapOvr>
</p:sld>
</file>