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83c42cd0d542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86c59fece844ee"/>
  </p:sldMasterIdLst>
  <p:sldIdLst>
    <p:sldId xmlns:r="http://schemas.openxmlformats.org/officeDocument/2006/relationships" id="256" r:id="R9df83b463c274c8a"/>
    <p:sldId xmlns:r="http://schemas.openxmlformats.org/officeDocument/2006/relationships" id="257" r:id="R8f2c7bde0fd94782"/>
    <p:sldId xmlns:r="http://schemas.openxmlformats.org/officeDocument/2006/relationships" id="258" r:id="Rebe6111ed81f4026"/>
    <p:sldId xmlns:r="http://schemas.openxmlformats.org/officeDocument/2006/relationships" id="259" r:id="Rcdb852f712f94c76"/>
    <p:sldId xmlns:r="http://schemas.openxmlformats.org/officeDocument/2006/relationships" id="260" r:id="R97b7bc2fa4dd47bf"/>
    <p:sldId xmlns:r="http://schemas.openxmlformats.org/officeDocument/2006/relationships" id="261" r:id="R9a311edf40d94f67"/>
    <p:sldId xmlns:r="http://schemas.openxmlformats.org/officeDocument/2006/relationships" id="262" r:id="Rcbc9a6556d2b46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86c59fece844ee" /><Relationship Type="http://schemas.openxmlformats.org/officeDocument/2006/relationships/slide" Target="/ppt/slides/slide1.xml" Id="R9df83b463c274c8a" /><Relationship Type="http://schemas.openxmlformats.org/officeDocument/2006/relationships/slide" Target="/ppt/slides/slide2.xml" Id="R8f2c7bde0fd94782" /><Relationship Type="http://schemas.openxmlformats.org/officeDocument/2006/relationships/slide" Target="/ppt/slides/slide3.xml" Id="Rebe6111ed81f4026" /><Relationship Type="http://schemas.openxmlformats.org/officeDocument/2006/relationships/slide" Target="/ppt/slides/slide4.xml" Id="Rcdb852f712f94c76" /><Relationship Type="http://schemas.openxmlformats.org/officeDocument/2006/relationships/slide" Target="/ppt/slides/slide5.xml" Id="R97b7bc2fa4dd47bf" /><Relationship Type="http://schemas.openxmlformats.org/officeDocument/2006/relationships/slide" Target="/ppt/slides/slide6.xml" Id="R9a311edf40d94f67" /><Relationship Type="http://schemas.openxmlformats.org/officeDocument/2006/relationships/slide" Target="/ppt/slides/slide7.xml" Id="Rcbc9a6556d2b46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0e236d731b4e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54607537e47fb" /><Relationship Type="http://schemas.openxmlformats.org/officeDocument/2006/relationships/theme" Target="/ppt/slideMasters/theme/theme1.xml" Id="R50a67dd67fa242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d54607537e47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92bf481d14c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9f7668f714e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9f2719e5341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cee2fcb9a47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25ce941cc48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9a44ffdf24d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ff022a2ad41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THELMAR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THELMAR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−350 572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7 742 977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63 897 081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72 570 810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JON SÆVIK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ELIZABETH SÆVIK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SÆVIK BERG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ÅMDAL-SÆVIK  –  16,3 %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THELMAR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Sævik, Slalåmveien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919 681 624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THELMAR AS</a:t>
            </a:r>
          </a:p>
        </p:txBody>
      </p:sp>
    </p:spTree>
  </p:cSld>
  <p:clrMapOvr>
    <a:masterClrMapping xmlns:a="http://schemas.openxmlformats.org/drawingml/2006/main"/>
  </p:clrMapOvr>
</p:sld>
</file>