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835f2ffbe8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fb7113a424e77"/>
  </p:sldMasterIdLst>
  <p:sldIdLst>
    <p:sldId xmlns:r="http://schemas.openxmlformats.org/officeDocument/2006/relationships" id="256" r:id="R935d45025ac74365"/>
    <p:sldId xmlns:r="http://schemas.openxmlformats.org/officeDocument/2006/relationships" id="257" r:id="Ra9a82e7f879c477e"/>
    <p:sldId xmlns:r="http://schemas.openxmlformats.org/officeDocument/2006/relationships" id="258" r:id="Rb81453e7c43d4b6c"/>
    <p:sldId xmlns:r="http://schemas.openxmlformats.org/officeDocument/2006/relationships" id="259" r:id="Rb81a7e56ad1447f4"/>
    <p:sldId xmlns:r="http://schemas.openxmlformats.org/officeDocument/2006/relationships" id="260" r:id="Rf544e651dcf349f1"/>
    <p:sldId xmlns:r="http://schemas.openxmlformats.org/officeDocument/2006/relationships" id="261" r:id="R4e2910eeb0094803"/>
    <p:sldId xmlns:r="http://schemas.openxmlformats.org/officeDocument/2006/relationships" id="262" r:id="Rf284e4645d514e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fb7113a424e77" /><Relationship Type="http://schemas.openxmlformats.org/officeDocument/2006/relationships/slide" Target="/ppt/slides/slide1.xml" Id="R935d45025ac74365" /><Relationship Type="http://schemas.openxmlformats.org/officeDocument/2006/relationships/slide" Target="/ppt/slides/slide2.xml" Id="Ra9a82e7f879c477e" /><Relationship Type="http://schemas.openxmlformats.org/officeDocument/2006/relationships/slide" Target="/ppt/slides/slide3.xml" Id="Rb81453e7c43d4b6c" /><Relationship Type="http://schemas.openxmlformats.org/officeDocument/2006/relationships/slide" Target="/ppt/slides/slide4.xml" Id="Rb81a7e56ad1447f4" /><Relationship Type="http://schemas.openxmlformats.org/officeDocument/2006/relationships/slide" Target="/ppt/slides/slide5.xml" Id="Rf544e651dcf349f1" /><Relationship Type="http://schemas.openxmlformats.org/officeDocument/2006/relationships/slide" Target="/ppt/slides/slide6.xml" Id="R4e2910eeb0094803" /><Relationship Type="http://schemas.openxmlformats.org/officeDocument/2006/relationships/slide" Target="/ppt/slides/slide7.xml" Id="Rf284e4645d514e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de1e593d0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d636667c64896" /><Relationship Type="http://schemas.openxmlformats.org/officeDocument/2006/relationships/theme" Target="/ppt/slideMasters/theme/theme1.xml" Id="Rfe8bdf14cc4c4f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d636667c648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9e174c70549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349d80499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3c5f2550d4e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b6a2bec5c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d032775db4f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8a198994447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924576513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HOSLE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 HOLDING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2 608 572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2 608 589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AWL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HEFROS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IKAS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Grøndahls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