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281b39c43b46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d52b5eb1dc4db7"/>
  </p:sldMasterIdLst>
  <p:sldIdLst>
    <p:sldId xmlns:r="http://schemas.openxmlformats.org/officeDocument/2006/relationships" id="256" r:id="R80ca18ee693641c2"/>
    <p:sldId xmlns:r="http://schemas.openxmlformats.org/officeDocument/2006/relationships" id="257" r:id="R1f4c78568d984241"/>
    <p:sldId xmlns:r="http://schemas.openxmlformats.org/officeDocument/2006/relationships" id="258" r:id="R0d65324333664699"/>
    <p:sldId xmlns:r="http://schemas.openxmlformats.org/officeDocument/2006/relationships" id="259" r:id="R3f12012794aa4678"/>
    <p:sldId xmlns:r="http://schemas.openxmlformats.org/officeDocument/2006/relationships" id="260" r:id="Re9dc6a9c76db46b6"/>
    <p:sldId xmlns:r="http://schemas.openxmlformats.org/officeDocument/2006/relationships" id="261" r:id="R5c1331c21ef34d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52b5eb1dc4db7" /><Relationship Type="http://schemas.openxmlformats.org/officeDocument/2006/relationships/slide" Target="/ppt/slides/slide1.xml" Id="R80ca18ee693641c2" /><Relationship Type="http://schemas.openxmlformats.org/officeDocument/2006/relationships/slide" Target="/ppt/slides/slide2.xml" Id="R1f4c78568d984241" /><Relationship Type="http://schemas.openxmlformats.org/officeDocument/2006/relationships/slide" Target="/ppt/slides/slide3.xml" Id="R0d65324333664699" /><Relationship Type="http://schemas.openxmlformats.org/officeDocument/2006/relationships/slide" Target="/ppt/slides/slide4.xml" Id="R3f12012794aa4678" /><Relationship Type="http://schemas.openxmlformats.org/officeDocument/2006/relationships/slide" Target="/ppt/slides/slide5.xml" Id="Re9dc6a9c76db46b6" /><Relationship Type="http://schemas.openxmlformats.org/officeDocument/2006/relationships/slide" Target="/ppt/slides/slide6.xml" Id="R5c1331c21ef34d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f02d93e3c43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1765dc16d48fe" /><Relationship Type="http://schemas.openxmlformats.org/officeDocument/2006/relationships/theme" Target="/ppt/slideMasters/theme/theme1.xml" Id="Rbcfefe8d6ab94e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71765dc16d48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7e35ba36640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457aa6e034f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0fc7796c042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2629e98224e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8dc536dd84b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4b8bb47564b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 GULV AS  –  68,5 %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DACA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CELEST INVEST AS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HOLIEN INVEST AS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919 686 545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 AS</a:t>
            </a:r>
          </a:p>
        </p:txBody>
      </p:sp>
    </p:spTree>
  </p:cSld>
  <p:clrMapOvr>
    <a:masterClrMapping xmlns:a="http://schemas.openxmlformats.org/drawingml/2006/main"/>
  </p:clrMapOvr>
</p:sld>
</file>