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8e5046a21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2a0b5f7844e4a"/>
  </p:sldMasterIdLst>
  <p:sldIdLst>
    <p:sldId xmlns:r="http://schemas.openxmlformats.org/officeDocument/2006/relationships" id="256" r:id="Rebaa4bd09f0341c5"/>
    <p:sldId xmlns:r="http://schemas.openxmlformats.org/officeDocument/2006/relationships" id="257" r:id="Rfecee393dcec42cd"/>
    <p:sldId xmlns:r="http://schemas.openxmlformats.org/officeDocument/2006/relationships" id="258" r:id="R82376d36d38e47f9"/>
    <p:sldId xmlns:r="http://schemas.openxmlformats.org/officeDocument/2006/relationships" id="259" r:id="Recdb2ff980f7413f"/>
    <p:sldId xmlns:r="http://schemas.openxmlformats.org/officeDocument/2006/relationships" id="260" r:id="Rfa5e7e19ea86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2a0b5f7844e4a" /><Relationship Type="http://schemas.openxmlformats.org/officeDocument/2006/relationships/slide" Target="/ppt/slides/slide1.xml" Id="Rebaa4bd09f0341c5" /><Relationship Type="http://schemas.openxmlformats.org/officeDocument/2006/relationships/slide" Target="/ppt/slides/slide2.xml" Id="Rfecee393dcec42cd" /><Relationship Type="http://schemas.openxmlformats.org/officeDocument/2006/relationships/slide" Target="/ppt/slides/slide3.xml" Id="R82376d36d38e47f9" /><Relationship Type="http://schemas.openxmlformats.org/officeDocument/2006/relationships/slide" Target="/ppt/slides/slide4.xml" Id="Recdb2ff980f7413f" /><Relationship Type="http://schemas.openxmlformats.org/officeDocument/2006/relationships/slide" Target="/ppt/slides/slide5.xml" Id="Rfa5e7e19ea86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4e64a7542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03d699654cce" /><Relationship Type="http://schemas.openxmlformats.org/officeDocument/2006/relationships/theme" Target="/ppt/slideMasters/theme/theme1.xml" Id="Ra905a7fd2c16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403d69965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704838c85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789cdfb0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58dafd8d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861f85075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ff8504b1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-RUSFRI TRAFIKK NORDMØRE OG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-RUSFRI TRAFIKK NORDMØRE OG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-RUSFRI TRAFIKK NORDMØRE OG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-RUSFRI TRAFIKK NORDMØRE OG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-RUSFRI TRAFIKK NORDMØRE OG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-RUSFRI TRAFIKK NORDMØRE OG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Einar Årsland, Naustskaret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kjell@bjg.no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-RUSFRI TRAFIKK NORDMØRE OG ROMSDAL</a:t>
            </a:r>
          </a:p>
        </p:txBody>
      </p:sp>
    </p:spTree>
  </p:cSld>
  <p:clrMapOvr>
    <a:masterClrMapping xmlns:a="http://schemas.openxmlformats.org/drawingml/2006/main"/>
  </p:clrMapOvr>
</p:sld>
</file>