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8b53389fe54f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01c6b76d604840"/>
  </p:sldMasterIdLst>
  <p:sldIdLst>
    <p:sldId xmlns:r="http://schemas.openxmlformats.org/officeDocument/2006/relationships" id="256" r:id="R9a693bbe98414b44"/>
    <p:sldId xmlns:r="http://schemas.openxmlformats.org/officeDocument/2006/relationships" id="257" r:id="Re9f6a7abb3684234"/>
    <p:sldId xmlns:r="http://schemas.openxmlformats.org/officeDocument/2006/relationships" id="258" r:id="R1076d577923745a8"/>
    <p:sldId xmlns:r="http://schemas.openxmlformats.org/officeDocument/2006/relationships" id="259" r:id="Rcd30f196cc5c4d15"/>
    <p:sldId xmlns:r="http://schemas.openxmlformats.org/officeDocument/2006/relationships" id="260" r:id="R1a8b8562ab08416a"/>
    <p:sldId xmlns:r="http://schemas.openxmlformats.org/officeDocument/2006/relationships" id="261" r:id="Rf94c50c7ab6642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1c6b76d604840" /><Relationship Type="http://schemas.openxmlformats.org/officeDocument/2006/relationships/slide" Target="/ppt/slides/slide1.xml" Id="R9a693bbe98414b44" /><Relationship Type="http://schemas.openxmlformats.org/officeDocument/2006/relationships/slide" Target="/ppt/slides/slide2.xml" Id="Re9f6a7abb3684234" /><Relationship Type="http://schemas.openxmlformats.org/officeDocument/2006/relationships/slide" Target="/ppt/slides/slide3.xml" Id="R1076d577923745a8" /><Relationship Type="http://schemas.openxmlformats.org/officeDocument/2006/relationships/slide" Target="/ppt/slides/slide4.xml" Id="Rcd30f196cc5c4d15" /><Relationship Type="http://schemas.openxmlformats.org/officeDocument/2006/relationships/slide" Target="/ppt/slides/slide5.xml" Id="R1a8b8562ab08416a" /><Relationship Type="http://schemas.openxmlformats.org/officeDocument/2006/relationships/slide" Target="/ppt/slides/slide6.xml" Id="Rf94c50c7ab6642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a3c73f65a4c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b11a9606345ed" /><Relationship Type="http://schemas.openxmlformats.org/officeDocument/2006/relationships/theme" Target="/ppt/slideMasters/theme/theme1.xml" Id="R29e1f405694144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4b11a9606345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1eb4e0c5a4e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1fe7feb0645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cf8e3a50f4c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7ebfa76d6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8be7a8f4542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1b341427442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919 686 782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