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c2a5ee5cf244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9789b11dd744b5"/>
  </p:sldMasterIdLst>
  <p:sldIdLst>
    <p:sldId xmlns:r="http://schemas.openxmlformats.org/officeDocument/2006/relationships" id="256" r:id="R7bc51b2daaa44d8c"/>
    <p:sldId xmlns:r="http://schemas.openxmlformats.org/officeDocument/2006/relationships" id="257" r:id="R33ca3d8da9bd4872"/>
    <p:sldId xmlns:r="http://schemas.openxmlformats.org/officeDocument/2006/relationships" id="258" r:id="Rcbe21e6067214713"/>
    <p:sldId xmlns:r="http://schemas.openxmlformats.org/officeDocument/2006/relationships" id="259" r:id="R7baacb6e4f944ddb"/>
    <p:sldId xmlns:r="http://schemas.openxmlformats.org/officeDocument/2006/relationships" id="260" r:id="R4678d7ed99ba402b"/>
    <p:sldId xmlns:r="http://schemas.openxmlformats.org/officeDocument/2006/relationships" id="261" r:id="Re7ca6fd41b9b42e3"/>
    <p:sldId xmlns:r="http://schemas.openxmlformats.org/officeDocument/2006/relationships" id="262" r:id="R894e386965f142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789b11dd744b5" /><Relationship Type="http://schemas.openxmlformats.org/officeDocument/2006/relationships/slide" Target="/ppt/slides/slide1.xml" Id="R7bc51b2daaa44d8c" /><Relationship Type="http://schemas.openxmlformats.org/officeDocument/2006/relationships/slide" Target="/ppt/slides/slide2.xml" Id="R33ca3d8da9bd4872" /><Relationship Type="http://schemas.openxmlformats.org/officeDocument/2006/relationships/slide" Target="/ppt/slides/slide3.xml" Id="Rcbe21e6067214713" /><Relationship Type="http://schemas.openxmlformats.org/officeDocument/2006/relationships/slide" Target="/ppt/slides/slide4.xml" Id="R7baacb6e4f944ddb" /><Relationship Type="http://schemas.openxmlformats.org/officeDocument/2006/relationships/slide" Target="/ppt/slides/slide5.xml" Id="R4678d7ed99ba402b" /><Relationship Type="http://schemas.openxmlformats.org/officeDocument/2006/relationships/slide" Target="/ppt/slides/slide6.xml" Id="Re7ca6fd41b9b42e3" /><Relationship Type="http://schemas.openxmlformats.org/officeDocument/2006/relationships/slide" Target="/ppt/slides/slide7.xml" Id="R894e386965f142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649c05fa346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201436c14135" /><Relationship Type="http://schemas.openxmlformats.org/officeDocument/2006/relationships/theme" Target="/ppt/slideMasters/theme/theme1.xml" Id="Rfafdd269330c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0201436c141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6b259cc9a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9401eb02a40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d6dfcc92e49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ccfed8b44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9d14ea1cf4e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773da5571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a881be766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11 970 731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13 404 288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LUNDE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