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d17a9de2d646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5aed3be095461d"/>
  </p:sldMasterIdLst>
  <p:sldIdLst>
    <p:sldId xmlns:r="http://schemas.openxmlformats.org/officeDocument/2006/relationships" id="256" r:id="R59e05f600ce64e57"/>
    <p:sldId xmlns:r="http://schemas.openxmlformats.org/officeDocument/2006/relationships" id="257" r:id="Ra71dd32b938248de"/>
    <p:sldId xmlns:r="http://schemas.openxmlformats.org/officeDocument/2006/relationships" id="258" r:id="R179f9fda9fa24c7f"/>
    <p:sldId xmlns:r="http://schemas.openxmlformats.org/officeDocument/2006/relationships" id="259" r:id="R7b006e19e70b46d9"/>
    <p:sldId xmlns:r="http://schemas.openxmlformats.org/officeDocument/2006/relationships" id="260" r:id="Re0b52f8a52e74162"/>
    <p:sldId xmlns:r="http://schemas.openxmlformats.org/officeDocument/2006/relationships" id="261" r:id="R40459bde4d6a4cc8"/>
    <p:sldId xmlns:r="http://schemas.openxmlformats.org/officeDocument/2006/relationships" id="262" r:id="R8db36263bb8744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5aed3be095461d" /><Relationship Type="http://schemas.openxmlformats.org/officeDocument/2006/relationships/slide" Target="/ppt/slides/slide1.xml" Id="R59e05f600ce64e57" /><Relationship Type="http://schemas.openxmlformats.org/officeDocument/2006/relationships/slide" Target="/ppt/slides/slide2.xml" Id="Ra71dd32b938248de" /><Relationship Type="http://schemas.openxmlformats.org/officeDocument/2006/relationships/slide" Target="/ppt/slides/slide3.xml" Id="R179f9fda9fa24c7f" /><Relationship Type="http://schemas.openxmlformats.org/officeDocument/2006/relationships/slide" Target="/ppt/slides/slide4.xml" Id="R7b006e19e70b46d9" /><Relationship Type="http://schemas.openxmlformats.org/officeDocument/2006/relationships/slide" Target="/ppt/slides/slide5.xml" Id="Re0b52f8a52e74162" /><Relationship Type="http://schemas.openxmlformats.org/officeDocument/2006/relationships/slide" Target="/ppt/slides/slide6.xml" Id="R40459bde4d6a4cc8" /><Relationship Type="http://schemas.openxmlformats.org/officeDocument/2006/relationships/slide" Target="/ppt/slides/slide7.xml" Id="R8db36263bb8744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11b342c0b249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006b90f164339" /><Relationship Type="http://schemas.openxmlformats.org/officeDocument/2006/relationships/theme" Target="/ppt/slideMasters/theme/theme1.xml" Id="R4072f1c33fae4c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4006b90f1643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422d754e545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236cdb74045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44a61ddbe44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e10ff37e14f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bcb912f134c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6e6d710b846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19c91dbe643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VEKSTHUSET COACHING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VEKSTHUSET COACHING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VEKSTHUSET COACHING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VEKSTHUSET COACHING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VEKSTHUSET COACHING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VEKSTHUSET COACHING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416 262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−211 346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80 384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VEKSTHUSET COACHING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ARNULF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VEKSTHUSET COACHING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www.evolvia.no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919 686 847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VEKSTHUSET COACHING AS</a:t>
            </a:r>
          </a:p>
        </p:txBody>
      </p:sp>
    </p:spTree>
  </p:cSld>
  <p:clrMapOvr>
    <a:masterClrMapping xmlns:a="http://schemas.openxmlformats.org/drawingml/2006/main"/>
  </p:clrMapOvr>
</p:sld>
</file>