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051068fbcf4d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ee636bbb394521"/>
  </p:sldMasterIdLst>
  <p:sldIdLst>
    <p:sldId xmlns:r="http://schemas.openxmlformats.org/officeDocument/2006/relationships" id="256" r:id="Ra91fd1520f73416f"/>
    <p:sldId xmlns:r="http://schemas.openxmlformats.org/officeDocument/2006/relationships" id="257" r:id="R684c0f623508456f"/>
    <p:sldId xmlns:r="http://schemas.openxmlformats.org/officeDocument/2006/relationships" id="258" r:id="R1381e474dcc3481e"/>
    <p:sldId xmlns:r="http://schemas.openxmlformats.org/officeDocument/2006/relationships" id="259" r:id="R24f4d1bd698e4148"/>
    <p:sldId xmlns:r="http://schemas.openxmlformats.org/officeDocument/2006/relationships" id="260" r:id="Ra5e3810f319546e3"/>
    <p:sldId xmlns:r="http://schemas.openxmlformats.org/officeDocument/2006/relationships" id="261" r:id="R71d3ca0b425c4df7"/>
    <p:sldId xmlns:r="http://schemas.openxmlformats.org/officeDocument/2006/relationships" id="262" r:id="R6ca47f4c13f244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ee636bbb394521" /><Relationship Type="http://schemas.openxmlformats.org/officeDocument/2006/relationships/slide" Target="/ppt/slides/slide1.xml" Id="Ra91fd1520f73416f" /><Relationship Type="http://schemas.openxmlformats.org/officeDocument/2006/relationships/slide" Target="/ppt/slides/slide2.xml" Id="R684c0f623508456f" /><Relationship Type="http://schemas.openxmlformats.org/officeDocument/2006/relationships/slide" Target="/ppt/slides/slide3.xml" Id="R1381e474dcc3481e" /><Relationship Type="http://schemas.openxmlformats.org/officeDocument/2006/relationships/slide" Target="/ppt/slides/slide4.xml" Id="R24f4d1bd698e4148" /><Relationship Type="http://schemas.openxmlformats.org/officeDocument/2006/relationships/slide" Target="/ppt/slides/slide5.xml" Id="Ra5e3810f319546e3" /><Relationship Type="http://schemas.openxmlformats.org/officeDocument/2006/relationships/slide" Target="/ppt/slides/slide6.xml" Id="R71d3ca0b425c4df7" /><Relationship Type="http://schemas.openxmlformats.org/officeDocument/2006/relationships/slide" Target="/ppt/slides/slide7.xml" Id="R6ca47f4c13f244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7ef502a1bd48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f0cf598a04e9c" /><Relationship Type="http://schemas.openxmlformats.org/officeDocument/2006/relationships/theme" Target="/ppt/slideMasters/theme/theme1.xml" Id="R4b4703897ac64b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9f0cf598a04e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f2875988fe43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4616bd56a4b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1820e402449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813a140354c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94d08e1784d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7d3402c3a4c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46a55063e4c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PEBJE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PEBJE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−296 680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7 388 616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49 594 135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49 594 136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BJERTNÆS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Petter Bjertnæs, Aspehaugveien 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919 687 312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PEBJE HOLDING AS</a:t>
            </a:r>
          </a:p>
        </p:txBody>
      </p:sp>
    </p:spTree>
  </p:cSld>
  <p:clrMapOvr>
    <a:masterClrMapping xmlns:a="http://schemas.openxmlformats.org/drawingml/2006/main"/>
  </p:clrMapOvr>
</p:sld>
</file>