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0a6c31fa7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d6d491f204ced"/>
  </p:sldMasterIdLst>
  <p:sldIdLst>
    <p:sldId xmlns:r="http://schemas.openxmlformats.org/officeDocument/2006/relationships" id="256" r:id="R105f9f7b263a40d9"/>
    <p:sldId xmlns:r="http://schemas.openxmlformats.org/officeDocument/2006/relationships" id="257" r:id="R24bb77bab1eb4a19"/>
    <p:sldId xmlns:r="http://schemas.openxmlformats.org/officeDocument/2006/relationships" id="258" r:id="Rd882482e4fb04b94"/>
    <p:sldId xmlns:r="http://schemas.openxmlformats.org/officeDocument/2006/relationships" id="259" r:id="Raa6838bf057e42f4"/>
    <p:sldId xmlns:r="http://schemas.openxmlformats.org/officeDocument/2006/relationships" id="260" r:id="R140650e2b4504184"/>
    <p:sldId xmlns:r="http://schemas.openxmlformats.org/officeDocument/2006/relationships" id="261" r:id="Redfac2c481964358"/>
    <p:sldId xmlns:r="http://schemas.openxmlformats.org/officeDocument/2006/relationships" id="262" r:id="R9611e5f091bd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1d6d491f204ced" /><Relationship Type="http://schemas.openxmlformats.org/officeDocument/2006/relationships/slide" Target="/ppt/slides/slide1.xml" Id="R105f9f7b263a40d9" /><Relationship Type="http://schemas.openxmlformats.org/officeDocument/2006/relationships/slide" Target="/ppt/slides/slide2.xml" Id="R24bb77bab1eb4a19" /><Relationship Type="http://schemas.openxmlformats.org/officeDocument/2006/relationships/slide" Target="/ppt/slides/slide3.xml" Id="Rd882482e4fb04b94" /><Relationship Type="http://schemas.openxmlformats.org/officeDocument/2006/relationships/slide" Target="/ppt/slides/slide4.xml" Id="Raa6838bf057e42f4" /><Relationship Type="http://schemas.openxmlformats.org/officeDocument/2006/relationships/slide" Target="/ppt/slides/slide5.xml" Id="R140650e2b4504184" /><Relationship Type="http://schemas.openxmlformats.org/officeDocument/2006/relationships/slide" Target="/ppt/slides/slide6.xml" Id="Redfac2c481964358" /><Relationship Type="http://schemas.openxmlformats.org/officeDocument/2006/relationships/slide" Target="/ppt/slides/slide7.xml" Id="R9611e5f091bd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d038618e7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be351c8243b2" /><Relationship Type="http://schemas.openxmlformats.org/officeDocument/2006/relationships/theme" Target="/ppt/slideMasters/theme/theme1.xml" Id="R601056282995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8be351c82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da54cde71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39c642eb5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17f8bd96249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38c2c0d18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7668e781d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7dda1d28948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91a400c2b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−8 064 942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−46 512 503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445 188 831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551 721 622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IGLAND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Gaddholmvegen 204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6913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919 691 433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 HOLDING AS</a:t>
            </a:r>
          </a:p>
        </p:txBody>
      </p:sp>
    </p:spTree>
  </p:cSld>
  <p:clrMapOvr>
    <a:masterClrMapping xmlns:a="http://schemas.openxmlformats.org/drawingml/2006/main"/>
  </p:clrMapOvr>
</p:sld>
</file>