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bb728956a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b9a8145534150"/>
  </p:sldMasterIdLst>
  <p:sldIdLst>
    <p:sldId xmlns:r="http://schemas.openxmlformats.org/officeDocument/2006/relationships" id="256" r:id="R77c3fc3a6ac04667"/>
    <p:sldId xmlns:r="http://schemas.openxmlformats.org/officeDocument/2006/relationships" id="257" r:id="R5818372cb5a04c99"/>
    <p:sldId xmlns:r="http://schemas.openxmlformats.org/officeDocument/2006/relationships" id="258" r:id="Rdfaf508e8e8246d6"/>
    <p:sldId xmlns:r="http://schemas.openxmlformats.org/officeDocument/2006/relationships" id="259" r:id="Rc061efb463364f78"/>
    <p:sldId xmlns:r="http://schemas.openxmlformats.org/officeDocument/2006/relationships" id="260" r:id="R2dabffb56bfc4641"/>
    <p:sldId xmlns:r="http://schemas.openxmlformats.org/officeDocument/2006/relationships" id="261" r:id="Rb46c5c82e5fb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b9a8145534150" /><Relationship Type="http://schemas.openxmlformats.org/officeDocument/2006/relationships/slide" Target="/ppt/slides/slide1.xml" Id="R77c3fc3a6ac04667" /><Relationship Type="http://schemas.openxmlformats.org/officeDocument/2006/relationships/slide" Target="/ppt/slides/slide2.xml" Id="R5818372cb5a04c99" /><Relationship Type="http://schemas.openxmlformats.org/officeDocument/2006/relationships/slide" Target="/ppt/slides/slide3.xml" Id="Rdfaf508e8e8246d6" /><Relationship Type="http://schemas.openxmlformats.org/officeDocument/2006/relationships/slide" Target="/ppt/slides/slide4.xml" Id="Rc061efb463364f78" /><Relationship Type="http://schemas.openxmlformats.org/officeDocument/2006/relationships/slide" Target="/ppt/slides/slide5.xml" Id="R2dabffb56bfc4641" /><Relationship Type="http://schemas.openxmlformats.org/officeDocument/2006/relationships/slide" Target="/ppt/slides/slide6.xml" Id="Rb46c5c82e5fb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767c70bde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7ef7c3d444c8" /><Relationship Type="http://schemas.openxmlformats.org/officeDocument/2006/relationships/theme" Target="/ppt/slideMasters/theme/theme1.xml" Id="R7a81304b114c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07ef7c3d444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d0ce236841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15acef6c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04cd1e235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26aadfb1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08838ed9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00f0ef2e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BESTUM AKSJESAMEIE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Ravlo, Ullern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919 722 525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BESTUM AKSJESAMEIE DA</a:t>
            </a:r>
          </a:p>
        </p:txBody>
      </p:sp>
    </p:spTree>
  </p:cSld>
  <p:clrMapOvr>
    <a:masterClrMapping xmlns:a="http://schemas.openxmlformats.org/drawingml/2006/main"/>
  </p:clrMapOvr>
</p:sld>
</file>