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d14202750243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264a32341a481c"/>
  </p:sldMasterIdLst>
  <p:sldIdLst>
    <p:sldId xmlns:r="http://schemas.openxmlformats.org/officeDocument/2006/relationships" id="256" r:id="Rd22102cc70dc488b"/>
    <p:sldId xmlns:r="http://schemas.openxmlformats.org/officeDocument/2006/relationships" id="257" r:id="Rb96811ea526d4fd2"/>
    <p:sldId xmlns:r="http://schemas.openxmlformats.org/officeDocument/2006/relationships" id="258" r:id="Rb060c8681e0c467c"/>
    <p:sldId xmlns:r="http://schemas.openxmlformats.org/officeDocument/2006/relationships" id="259" r:id="R09d89c3c5d694002"/>
    <p:sldId xmlns:r="http://schemas.openxmlformats.org/officeDocument/2006/relationships" id="260" r:id="R250035c2f533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64a32341a481c" /><Relationship Type="http://schemas.openxmlformats.org/officeDocument/2006/relationships/slide" Target="/ppt/slides/slide1.xml" Id="Rd22102cc70dc488b" /><Relationship Type="http://schemas.openxmlformats.org/officeDocument/2006/relationships/slide" Target="/ppt/slides/slide2.xml" Id="Rb96811ea526d4fd2" /><Relationship Type="http://schemas.openxmlformats.org/officeDocument/2006/relationships/slide" Target="/ppt/slides/slide3.xml" Id="Rb060c8681e0c467c" /><Relationship Type="http://schemas.openxmlformats.org/officeDocument/2006/relationships/slide" Target="/ppt/slides/slide4.xml" Id="R09d89c3c5d694002" /><Relationship Type="http://schemas.openxmlformats.org/officeDocument/2006/relationships/slide" Target="/ppt/slides/slide5.xml" Id="R250035c2f533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8d165b4b6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de46c859943e5" /><Relationship Type="http://schemas.openxmlformats.org/officeDocument/2006/relationships/theme" Target="/ppt/slideMasters/theme/theme1.xml" Id="R65110a05a8d9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cde46c859943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5f04f059c45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6f93672534e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2635744b744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b7b074eaa4e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bfa3ed31b4f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BESTUM AKSJESAMEIE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BESTUM AKSJESAMEIE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 AKSJESAMEIE 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BESTUM AKSJESAMEIE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BESTUM AKSJESAMEIE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BESTUM AKSJESAMEIE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Ravlo, Ullern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919 722 525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BESTUM AKSJESAMEIE DA</a:t>
            </a:r>
          </a:p>
        </p:txBody>
      </p:sp>
    </p:spTree>
  </p:cSld>
  <p:clrMapOvr>
    <a:masterClrMapping xmlns:a="http://schemas.openxmlformats.org/drawingml/2006/main"/>
  </p:clrMapOvr>
</p:sld>
</file>