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1a2aa50c4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81929ed114b87"/>
  </p:sldMasterIdLst>
  <p:sldIdLst>
    <p:sldId xmlns:r="http://schemas.openxmlformats.org/officeDocument/2006/relationships" id="256" r:id="Rb1671e891f814d47"/>
    <p:sldId xmlns:r="http://schemas.openxmlformats.org/officeDocument/2006/relationships" id="257" r:id="Rb810ec79b2574fe2"/>
    <p:sldId xmlns:r="http://schemas.openxmlformats.org/officeDocument/2006/relationships" id="258" r:id="Rf628d9cddf9a4b2c"/>
    <p:sldId xmlns:r="http://schemas.openxmlformats.org/officeDocument/2006/relationships" id="259" r:id="R5d189a70b83f4924"/>
    <p:sldId xmlns:r="http://schemas.openxmlformats.org/officeDocument/2006/relationships" id="260" r:id="Ra94278afa8834cf1"/>
    <p:sldId xmlns:r="http://schemas.openxmlformats.org/officeDocument/2006/relationships" id="261" r:id="R41ccd97aa4b24d28"/>
    <p:sldId xmlns:r="http://schemas.openxmlformats.org/officeDocument/2006/relationships" id="262" r:id="R4041907097384c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81929ed114b87" /><Relationship Type="http://schemas.openxmlformats.org/officeDocument/2006/relationships/slide" Target="/ppt/slides/slide1.xml" Id="Rb1671e891f814d47" /><Relationship Type="http://schemas.openxmlformats.org/officeDocument/2006/relationships/slide" Target="/ppt/slides/slide2.xml" Id="Rb810ec79b2574fe2" /><Relationship Type="http://schemas.openxmlformats.org/officeDocument/2006/relationships/slide" Target="/ppt/slides/slide3.xml" Id="Rf628d9cddf9a4b2c" /><Relationship Type="http://schemas.openxmlformats.org/officeDocument/2006/relationships/slide" Target="/ppt/slides/slide4.xml" Id="R5d189a70b83f4924" /><Relationship Type="http://schemas.openxmlformats.org/officeDocument/2006/relationships/slide" Target="/ppt/slides/slide5.xml" Id="Ra94278afa8834cf1" /><Relationship Type="http://schemas.openxmlformats.org/officeDocument/2006/relationships/slide" Target="/ppt/slides/slide6.xml" Id="R41ccd97aa4b24d28" /><Relationship Type="http://schemas.openxmlformats.org/officeDocument/2006/relationships/slide" Target="/ppt/slides/slide7.xml" Id="R4041907097384c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df0c07c54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b36edb9154de1" /><Relationship Type="http://schemas.openxmlformats.org/officeDocument/2006/relationships/theme" Target="/ppt/slideMasters/theme/theme1.xml" Id="Rcb9104a795ce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b36edb915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9c7a94f2945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f221b5cf2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0ca5c9aad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6d00ccd164f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3f48c05ba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312d168a0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5fcb0bb6547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HAVNA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HAVNA HOLDING 2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17 929 936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17 975 983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NORDLYST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MORPE HOLDING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919 728 302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