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74111807f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19afb0d3c4a02"/>
  </p:sldMasterIdLst>
  <p:sldIdLst>
    <p:sldId xmlns:r="http://schemas.openxmlformats.org/officeDocument/2006/relationships" id="256" r:id="Rff2f46d97f044e2a"/>
    <p:sldId xmlns:r="http://schemas.openxmlformats.org/officeDocument/2006/relationships" id="257" r:id="R409306dcb18441b7"/>
    <p:sldId xmlns:r="http://schemas.openxmlformats.org/officeDocument/2006/relationships" id="258" r:id="R442feff1967f4486"/>
    <p:sldId xmlns:r="http://schemas.openxmlformats.org/officeDocument/2006/relationships" id="259" r:id="R2b7530eb876e4a56"/>
    <p:sldId xmlns:r="http://schemas.openxmlformats.org/officeDocument/2006/relationships" id="260" r:id="R40c8eba2193946d9"/>
    <p:sldId xmlns:r="http://schemas.openxmlformats.org/officeDocument/2006/relationships" id="261" r:id="Ra0919ed83ef947a5"/>
    <p:sldId xmlns:r="http://schemas.openxmlformats.org/officeDocument/2006/relationships" id="262" r:id="Rce452e5b1bc2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19afb0d3c4a02" /><Relationship Type="http://schemas.openxmlformats.org/officeDocument/2006/relationships/slide" Target="/ppt/slides/slide1.xml" Id="Rff2f46d97f044e2a" /><Relationship Type="http://schemas.openxmlformats.org/officeDocument/2006/relationships/slide" Target="/ppt/slides/slide2.xml" Id="R409306dcb18441b7" /><Relationship Type="http://schemas.openxmlformats.org/officeDocument/2006/relationships/slide" Target="/ppt/slides/slide3.xml" Id="R442feff1967f4486" /><Relationship Type="http://schemas.openxmlformats.org/officeDocument/2006/relationships/slide" Target="/ppt/slides/slide4.xml" Id="R2b7530eb876e4a56" /><Relationship Type="http://schemas.openxmlformats.org/officeDocument/2006/relationships/slide" Target="/ppt/slides/slide5.xml" Id="R40c8eba2193946d9" /><Relationship Type="http://schemas.openxmlformats.org/officeDocument/2006/relationships/slide" Target="/ppt/slides/slide6.xml" Id="Ra0919ed83ef947a5" /><Relationship Type="http://schemas.openxmlformats.org/officeDocument/2006/relationships/slide" Target="/ppt/slides/slide7.xml" Id="Rce452e5b1bc2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6fa71c552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e6eace5014920" /><Relationship Type="http://schemas.openxmlformats.org/officeDocument/2006/relationships/theme" Target="/ppt/slideMasters/theme/theme1.xml" Id="Rb78075991e06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e6eace501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00110cfc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a824219b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561612bc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343d050a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ba1ed7fe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4503cb807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fa51bf0b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BORDING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BORDING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BORDING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Bording, Tjernveien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919 728 574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BORDING AS</a:t>
            </a:r>
          </a:p>
        </p:txBody>
      </p:sp>
    </p:spTree>
  </p:cSld>
  <p:clrMapOvr>
    <a:masterClrMapping xmlns:a="http://schemas.openxmlformats.org/drawingml/2006/main"/>
  </p:clrMapOvr>
</p:sld>
</file>