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2cd918afd6d4cc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39702dcb784f92"/>
  </p:sldMasterIdLst>
  <p:sldIdLst>
    <p:sldId xmlns:r="http://schemas.openxmlformats.org/officeDocument/2006/relationships" id="256" r:id="R5bff746c52b94e5d"/>
    <p:sldId xmlns:r="http://schemas.openxmlformats.org/officeDocument/2006/relationships" id="257" r:id="Rb337e983ce03413a"/>
    <p:sldId xmlns:r="http://schemas.openxmlformats.org/officeDocument/2006/relationships" id="258" r:id="Rcbb5024fb0654ac7"/>
    <p:sldId xmlns:r="http://schemas.openxmlformats.org/officeDocument/2006/relationships" id="259" r:id="R5b82d82ae8f94b79"/>
    <p:sldId xmlns:r="http://schemas.openxmlformats.org/officeDocument/2006/relationships" id="260" r:id="Re277d68c776b4500"/>
    <p:sldId xmlns:r="http://schemas.openxmlformats.org/officeDocument/2006/relationships" id="261" r:id="R9a1bdd6e93084051"/>
    <p:sldId xmlns:r="http://schemas.openxmlformats.org/officeDocument/2006/relationships" id="262" r:id="R6fa70272103d4cb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39702dcb784f92" /><Relationship Type="http://schemas.openxmlformats.org/officeDocument/2006/relationships/slide" Target="/ppt/slides/slide1.xml" Id="R5bff746c52b94e5d" /><Relationship Type="http://schemas.openxmlformats.org/officeDocument/2006/relationships/slide" Target="/ppt/slides/slide2.xml" Id="Rb337e983ce03413a" /><Relationship Type="http://schemas.openxmlformats.org/officeDocument/2006/relationships/slide" Target="/ppt/slides/slide3.xml" Id="Rcbb5024fb0654ac7" /><Relationship Type="http://schemas.openxmlformats.org/officeDocument/2006/relationships/slide" Target="/ppt/slides/slide4.xml" Id="R5b82d82ae8f94b79" /><Relationship Type="http://schemas.openxmlformats.org/officeDocument/2006/relationships/slide" Target="/ppt/slides/slide5.xml" Id="Re277d68c776b4500" /><Relationship Type="http://schemas.openxmlformats.org/officeDocument/2006/relationships/slide" Target="/ppt/slides/slide6.xml" Id="R9a1bdd6e93084051" /><Relationship Type="http://schemas.openxmlformats.org/officeDocument/2006/relationships/slide" Target="/ppt/slides/slide7.xml" Id="R6fa70272103d4cb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a7c626e321436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9d30428ecb4114" /><Relationship Type="http://schemas.openxmlformats.org/officeDocument/2006/relationships/theme" Target="/ppt/slideMasters/theme/theme1.xml" Id="R50c9c8c3371441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29d30428ecb41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fed0ed9445437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701c11012742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8ea6328524c4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099f2131c04ec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7e019aaec49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5fc096ac2247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65200ca4f0422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RØCI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RØCI AS ble etablert [år] og holder til i Ræge.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20 191 735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66 433 553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124 407 260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BJØRN CHRISTIAN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BJØRN CHRISTIAN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CHRISTIAN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EVELYN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RØSTAD BJØRN CHRISTIAN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Vigdelsvegen 108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4053 Ræge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919 749 105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RØCI AS</a:t>
            </a:r>
          </a:p>
        </p:txBody>
      </p:sp>
    </p:spTree>
  </p:cSld>
  <p:clrMapOvr>
    <a:masterClrMapping xmlns:a="http://schemas.openxmlformats.org/drawingml/2006/main"/>
  </p:clrMapOvr>
</p:sld>
</file>