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71d227aba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3d44618bf4a19"/>
  </p:sldMasterIdLst>
  <p:sldIdLst>
    <p:sldId xmlns:r="http://schemas.openxmlformats.org/officeDocument/2006/relationships" id="256" r:id="Re8192c6a56824146"/>
    <p:sldId xmlns:r="http://schemas.openxmlformats.org/officeDocument/2006/relationships" id="257" r:id="R9d7170e43f924bbd"/>
    <p:sldId xmlns:r="http://schemas.openxmlformats.org/officeDocument/2006/relationships" id="258" r:id="Rf990e1b652874f9d"/>
    <p:sldId xmlns:r="http://schemas.openxmlformats.org/officeDocument/2006/relationships" id="259" r:id="Rae130ddf35404aa1"/>
    <p:sldId xmlns:r="http://schemas.openxmlformats.org/officeDocument/2006/relationships" id="260" r:id="R7fd74873e0ad4db8"/>
    <p:sldId xmlns:r="http://schemas.openxmlformats.org/officeDocument/2006/relationships" id="261" r:id="Rcda3b61153324398"/>
    <p:sldId xmlns:r="http://schemas.openxmlformats.org/officeDocument/2006/relationships" id="262" r:id="R630db82bcf8f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3d44618bf4a19" /><Relationship Type="http://schemas.openxmlformats.org/officeDocument/2006/relationships/slide" Target="/ppt/slides/slide1.xml" Id="Re8192c6a56824146" /><Relationship Type="http://schemas.openxmlformats.org/officeDocument/2006/relationships/slide" Target="/ppt/slides/slide2.xml" Id="R9d7170e43f924bbd" /><Relationship Type="http://schemas.openxmlformats.org/officeDocument/2006/relationships/slide" Target="/ppt/slides/slide3.xml" Id="Rf990e1b652874f9d" /><Relationship Type="http://schemas.openxmlformats.org/officeDocument/2006/relationships/slide" Target="/ppt/slides/slide4.xml" Id="Rae130ddf35404aa1" /><Relationship Type="http://schemas.openxmlformats.org/officeDocument/2006/relationships/slide" Target="/ppt/slides/slide5.xml" Id="R7fd74873e0ad4db8" /><Relationship Type="http://schemas.openxmlformats.org/officeDocument/2006/relationships/slide" Target="/ppt/slides/slide6.xml" Id="Rcda3b61153324398" /><Relationship Type="http://schemas.openxmlformats.org/officeDocument/2006/relationships/slide" Target="/ppt/slides/slide7.xml" Id="R630db82bcf8f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e0e90e742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f987821324a29" /><Relationship Type="http://schemas.openxmlformats.org/officeDocument/2006/relationships/theme" Target="/ppt/slideMasters/theme/theme1.xml" Id="R2738648ee0c2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f98782132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107ffe20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a8707e9b1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cf9daf9b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a85bd442c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8682c020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1a067ff8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4ba759c16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NYHUUS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−772 486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57 350 679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58 905 517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