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2190df983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8d93b2eef41ab"/>
  </p:sldMasterIdLst>
  <p:sldIdLst>
    <p:sldId xmlns:r="http://schemas.openxmlformats.org/officeDocument/2006/relationships" id="256" r:id="Rb4a0487c6d7f4eaa"/>
    <p:sldId xmlns:r="http://schemas.openxmlformats.org/officeDocument/2006/relationships" id="257" r:id="R14e53920521347da"/>
    <p:sldId xmlns:r="http://schemas.openxmlformats.org/officeDocument/2006/relationships" id="258" r:id="R225ef8bda50547c9"/>
    <p:sldId xmlns:r="http://schemas.openxmlformats.org/officeDocument/2006/relationships" id="259" r:id="R949cba9ebee44420"/>
    <p:sldId xmlns:r="http://schemas.openxmlformats.org/officeDocument/2006/relationships" id="260" r:id="R91d8a207157647ee"/>
    <p:sldId xmlns:r="http://schemas.openxmlformats.org/officeDocument/2006/relationships" id="261" r:id="Rf8d529f5d7eb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8d93b2eef41ab" /><Relationship Type="http://schemas.openxmlformats.org/officeDocument/2006/relationships/slide" Target="/ppt/slides/slide1.xml" Id="Rb4a0487c6d7f4eaa" /><Relationship Type="http://schemas.openxmlformats.org/officeDocument/2006/relationships/slide" Target="/ppt/slides/slide2.xml" Id="R14e53920521347da" /><Relationship Type="http://schemas.openxmlformats.org/officeDocument/2006/relationships/slide" Target="/ppt/slides/slide3.xml" Id="R225ef8bda50547c9" /><Relationship Type="http://schemas.openxmlformats.org/officeDocument/2006/relationships/slide" Target="/ppt/slides/slide4.xml" Id="R949cba9ebee44420" /><Relationship Type="http://schemas.openxmlformats.org/officeDocument/2006/relationships/slide" Target="/ppt/slides/slide5.xml" Id="R91d8a207157647ee" /><Relationship Type="http://schemas.openxmlformats.org/officeDocument/2006/relationships/slide" Target="/ppt/slides/slide6.xml" Id="Rf8d529f5d7eb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07ee079c3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206b26894c67" /><Relationship Type="http://schemas.openxmlformats.org/officeDocument/2006/relationships/theme" Target="/ppt/slideMasters/theme/theme1.xml" Id="R9ce5c4083e62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1206b2689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6f9fbf645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12c480e3e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22a68fa8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b0108977a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411e0de4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b995e02cc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