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fbd9ca7d8247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ec5445357d40c9"/>
  </p:sldMasterIdLst>
  <p:sldIdLst>
    <p:sldId xmlns:r="http://schemas.openxmlformats.org/officeDocument/2006/relationships" id="256" r:id="R03eff3416c0d4e87"/>
    <p:sldId xmlns:r="http://schemas.openxmlformats.org/officeDocument/2006/relationships" id="257" r:id="Ra219df47f6a143bc"/>
    <p:sldId xmlns:r="http://schemas.openxmlformats.org/officeDocument/2006/relationships" id="258" r:id="Re49e4bca4c0f4741"/>
    <p:sldId xmlns:r="http://schemas.openxmlformats.org/officeDocument/2006/relationships" id="259" r:id="Ra19e292d78af485b"/>
    <p:sldId xmlns:r="http://schemas.openxmlformats.org/officeDocument/2006/relationships" id="260" r:id="R4ca42b7038334180"/>
    <p:sldId xmlns:r="http://schemas.openxmlformats.org/officeDocument/2006/relationships" id="261" r:id="R760938c8f3754536"/>
    <p:sldId xmlns:r="http://schemas.openxmlformats.org/officeDocument/2006/relationships" id="262" r:id="R3fa60de234e648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c5445357d40c9" /><Relationship Type="http://schemas.openxmlformats.org/officeDocument/2006/relationships/slide" Target="/ppt/slides/slide1.xml" Id="R03eff3416c0d4e87" /><Relationship Type="http://schemas.openxmlformats.org/officeDocument/2006/relationships/slide" Target="/ppt/slides/slide2.xml" Id="Ra219df47f6a143bc" /><Relationship Type="http://schemas.openxmlformats.org/officeDocument/2006/relationships/slide" Target="/ppt/slides/slide3.xml" Id="Re49e4bca4c0f4741" /><Relationship Type="http://schemas.openxmlformats.org/officeDocument/2006/relationships/slide" Target="/ppt/slides/slide4.xml" Id="Ra19e292d78af485b" /><Relationship Type="http://schemas.openxmlformats.org/officeDocument/2006/relationships/slide" Target="/ppt/slides/slide5.xml" Id="R4ca42b7038334180" /><Relationship Type="http://schemas.openxmlformats.org/officeDocument/2006/relationships/slide" Target="/ppt/slides/slide6.xml" Id="R760938c8f3754536" /><Relationship Type="http://schemas.openxmlformats.org/officeDocument/2006/relationships/slide" Target="/ppt/slides/slide7.xml" Id="R3fa60de234e648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8fe24ca9f44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23bf2bcde427c" /><Relationship Type="http://schemas.openxmlformats.org/officeDocument/2006/relationships/theme" Target="/ppt/slideMasters/theme/theme1.xml" Id="Re8780c83f23d49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023bf2bcde42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c0a4b4cb3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001f69a5645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211ac666d4d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4851de8804e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9eea085db4e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7406139b543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c0b243f694a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ISAA HOLDING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7 819 405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14 576 927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15 127 994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ALVESTAD HALLGEIR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Lamarkveien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919 759 461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