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f15531dc9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d37d9c8b444f5"/>
  </p:sldMasterIdLst>
  <p:sldIdLst>
    <p:sldId xmlns:r="http://schemas.openxmlformats.org/officeDocument/2006/relationships" id="256" r:id="R786f7d514de64bae"/>
    <p:sldId xmlns:r="http://schemas.openxmlformats.org/officeDocument/2006/relationships" id="257" r:id="Re367889f35c64394"/>
    <p:sldId xmlns:r="http://schemas.openxmlformats.org/officeDocument/2006/relationships" id="258" r:id="Rcaf7966d6b0349b4"/>
    <p:sldId xmlns:r="http://schemas.openxmlformats.org/officeDocument/2006/relationships" id="259" r:id="Rde7c07fa4d1e4dc2"/>
    <p:sldId xmlns:r="http://schemas.openxmlformats.org/officeDocument/2006/relationships" id="260" r:id="Rb9497601a702458d"/>
    <p:sldId xmlns:r="http://schemas.openxmlformats.org/officeDocument/2006/relationships" id="261" r:id="Rd51d66b2401246d4"/>
    <p:sldId xmlns:r="http://schemas.openxmlformats.org/officeDocument/2006/relationships" id="262" r:id="R7f8d2313ae81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37d9c8b444f5" /><Relationship Type="http://schemas.openxmlformats.org/officeDocument/2006/relationships/slide" Target="/ppt/slides/slide1.xml" Id="R786f7d514de64bae" /><Relationship Type="http://schemas.openxmlformats.org/officeDocument/2006/relationships/slide" Target="/ppt/slides/slide2.xml" Id="Re367889f35c64394" /><Relationship Type="http://schemas.openxmlformats.org/officeDocument/2006/relationships/slide" Target="/ppt/slides/slide3.xml" Id="Rcaf7966d6b0349b4" /><Relationship Type="http://schemas.openxmlformats.org/officeDocument/2006/relationships/slide" Target="/ppt/slides/slide4.xml" Id="Rde7c07fa4d1e4dc2" /><Relationship Type="http://schemas.openxmlformats.org/officeDocument/2006/relationships/slide" Target="/ppt/slides/slide5.xml" Id="Rb9497601a702458d" /><Relationship Type="http://schemas.openxmlformats.org/officeDocument/2006/relationships/slide" Target="/ppt/slides/slide6.xml" Id="Rd51d66b2401246d4" /><Relationship Type="http://schemas.openxmlformats.org/officeDocument/2006/relationships/slide" Target="/ppt/slides/slide7.xml" Id="R7f8d2313ae81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20d36a728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518614304599" /><Relationship Type="http://schemas.openxmlformats.org/officeDocument/2006/relationships/theme" Target="/ppt/slideMasters/theme/theme1.xml" Id="Re4961c246d8b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e51861430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6736fd752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92044b9d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8d78f012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98acd08c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8c96a391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1f1612a5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97548318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SVORKA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ENERGI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36 464 064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77 179 467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210 953 485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91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919 763 159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