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4b6a16cece4a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c179deacfe4e87"/>
  </p:sldMasterIdLst>
  <p:sldIdLst>
    <p:sldId xmlns:r="http://schemas.openxmlformats.org/officeDocument/2006/relationships" id="256" r:id="Rb1904030453a49bd"/>
    <p:sldId xmlns:r="http://schemas.openxmlformats.org/officeDocument/2006/relationships" id="257" r:id="R85f0a6921e624886"/>
    <p:sldId xmlns:r="http://schemas.openxmlformats.org/officeDocument/2006/relationships" id="258" r:id="R51efe345ba854ea3"/>
    <p:sldId xmlns:r="http://schemas.openxmlformats.org/officeDocument/2006/relationships" id="259" r:id="R0e0a84974e2f42c0"/>
    <p:sldId xmlns:r="http://schemas.openxmlformats.org/officeDocument/2006/relationships" id="260" r:id="R28899d41211540a2"/>
    <p:sldId xmlns:r="http://schemas.openxmlformats.org/officeDocument/2006/relationships" id="261" r:id="Rec04ec14d58e4e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c179deacfe4e87" /><Relationship Type="http://schemas.openxmlformats.org/officeDocument/2006/relationships/slide" Target="/ppt/slides/slide1.xml" Id="Rb1904030453a49bd" /><Relationship Type="http://schemas.openxmlformats.org/officeDocument/2006/relationships/slide" Target="/ppt/slides/slide2.xml" Id="R85f0a6921e624886" /><Relationship Type="http://schemas.openxmlformats.org/officeDocument/2006/relationships/slide" Target="/ppt/slides/slide3.xml" Id="R51efe345ba854ea3" /><Relationship Type="http://schemas.openxmlformats.org/officeDocument/2006/relationships/slide" Target="/ppt/slides/slide4.xml" Id="R0e0a84974e2f42c0" /><Relationship Type="http://schemas.openxmlformats.org/officeDocument/2006/relationships/slide" Target="/ppt/slides/slide5.xml" Id="R28899d41211540a2" /><Relationship Type="http://schemas.openxmlformats.org/officeDocument/2006/relationships/slide" Target="/ppt/slides/slide6.xml" Id="Rec04ec14d58e4e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f8d60c93c24e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ca9ba76f54ce2" /><Relationship Type="http://schemas.openxmlformats.org/officeDocument/2006/relationships/theme" Target="/ppt/slideMasters/theme/theme1.xml" Id="Rb70d4ee7f7b948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ca9ba76f54c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af02335664c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e745c864342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897a09e6648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45101a2dc46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2997cdc0040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808c911254a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