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752057da634c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ed0c64f4c3457a"/>
  </p:sldMasterIdLst>
  <p:sldIdLst>
    <p:sldId xmlns:r="http://schemas.openxmlformats.org/officeDocument/2006/relationships" id="256" r:id="R0633cfd023e944cc"/>
    <p:sldId xmlns:r="http://schemas.openxmlformats.org/officeDocument/2006/relationships" id="257" r:id="R4f1a16a9c8714262"/>
    <p:sldId xmlns:r="http://schemas.openxmlformats.org/officeDocument/2006/relationships" id="258" r:id="R6e5124be8fde48d9"/>
    <p:sldId xmlns:r="http://schemas.openxmlformats.org/officeDocument/2006/relationships" id="259" r:id="R144df1c30cb848e9"/>
    <p:sldId xmlns:r="http://schemas.openxmlformats.org/officeDocument/2006/relationships" id="260" r:id="R5730d51c30ed4a92"/>
    <p:sldId xmlns:r="http://schemas.openxmlformats.org/officeDocument/2006/relationships" id="261" r:id="R3deaf2e4951440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d0c64f4c3457a" /><Relationship Type="http://schemas.openxmlformats.org/officeDocument/2006/relationships/slide" Target="/ppt/slides/slide1.xml" Id="R0633cfd023e944cc" /><Relationship Type="http://schemas.openxmlformats.org/officeDocument/2006/relationships/slide" Target="/ppt/slides/slide2.xml" Id="R4f1a16a9c8714262" /><Relationship Type="http://schemas.openxmlformats.org/officeDocument/2006/relationships/slide" Target="/ppt/slides/slide3.xml" Id="R6e5124be8fde48d9" /><Relationship Type="http://schemas.openxmlformats.org/officeDocument/2006/relationships/slide" Target="/ppt/slides/slide4.xml" Id="R144df1c30cb848e9" /><Relationship Type="http://schemas.openxmlformats.org/officeDocument/2006/relationships/slide" Target="/ppt/slides/slide5.xml" Id="R5730d51c30ed4a92" /><Relationship Type="http://schemas.openxmlformats.org/officeDocument/2006/relationships/slide" Target="/ppt/slides/slide6.xml" Id="R3deaf2e4951440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29100d14b04a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0a6e022334e06" /><Relationship Type="http://schemas.openxmlformats.org/officeDocument/2006/relationships/theme" Target="/ppt/slideMasters/theme/theme1.xml" Id="R06577f5e803444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70a6e022334e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5d46ef53a4e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3675f7ee045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60828638445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af72907274f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2300a161041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c8a8e3f594e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EVENTER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