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9159ef2b9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c915534fe4f53"/>
  </p:sldMasterIdLst>
  <p:sldIdLst>
    <p:sldId xmlns:r="http://schemas.openxmlformats.org/officeDocument/2006/relationships" id="256" r:id="R20d569b5608b445b"/>
    <p:sldId xmlns:r="http://schemas.openxmlformats.org/officeDocument/2006/relationships" id="257" r:id="R6d36e06ea5ab488e"/>
    <p:sldId xmlns:r="http://schemas.openxmlformats.org/officeDocument/2006/relationships" id="258" r:id="R0468fc06a7f147cc"/>
    <p:sldId xmlns:r="http://schemas.openxmlformats.org/officeDocument/2006/relationships" id="259" r:id="Rb788d1f1f1c04cf0"/>
    <p:sldId xmlns:r="http://schemas.openxmlformats.org/officeDocument/2006/relationships" id="260" r:id="Raed44ce2b4f7435e"/>
    <p:sldId xmlns:r="http://schemas.openxmlformats.org/officeDocument/2006/relationships" id="261" r:id="R5345c21ce9bc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c915534fe4f53" /><Relationship Type="http://schemas.openxmlformats.org/officeDocument/2006/relationships/slide" Target="/ppt/slides/slide1.xml" Id="R20d569b5608b445b" /><Relationship Type="http://schemas.openxmlformats.org/officeDocument/2006/relationships/slide" Target="/ppt/slides/slide2.xml" Id="R6d36e06ea5ab488e" /><Relationship Type="http://schemas.openxmlformats.org/officeDocument/2006/relationships/slide" Target="/ppt/slides/slide3.xml" Id="R0468fc06a7f147cc" /><Relationship Type="http://schemas.openxmlformats.org/officeDocument/2006/relationships/slide" Target="/ppt/slides/slide4.xml" Id="Rb788d1f1f1c04cf0" /><Relationship Type="http://schemas.openxmlformats.org/officeDocument/2006/relationships/slide" Target="/ppt/slides/slide5.xml" Id="Raed44ce2b4f7435e" /><Relationship Type="http://schemas.openxmlformats.org/officeDocument/2006/relationships/slide" Target="/ppt/slides/slide6.xml" Id="R5345c21ce9bc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5f95e9d87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958367264233" /><Relationship Type="http://schemas.openxmlformats.org/officeDocument/2006/relationships/theme" Target="/ppt/slideMasters/theme/theme1.xml" Id="R8c20a342fdc7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e95836726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e25d8742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b35c30b22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97f1a562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aa8e17cd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8611b65f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c08efa1d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Glassperleveien 145A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