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72927c9531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4264118ba14e74"/>
  </p:sldMasterIdLst>
  <p:sldIdLst>
    <p:sldId xmlns:r="http://schemas.openxmlformats.org/officeDocument/2006/relationships" id="256" r:id="R888d54c9817d4e20"/>
    <p:sldId xmlns:r="http://schemas.openxmlformats.org/officeDocument/2006/relationships" id="257" r:id="R0fe238f8ae344030"/>
    <p:sldId xmlns:r="http://schemas.openxmlformats.org/officeDocument/2006/relationships" id="258" r:id="Rd25a4d1083ac4d5d"/>
    <p:sldId xmlns:r="http://schemas.openxmlformats.org/officeDocument/2006/relationships" id="259" r:id="R0d8f0f6806a24dd9"/>
    <p:sldId xmlns:r="http://schemas.openxmlformats.org/officeDocument/2006/relationships" id="260" r:id="Rd9f1ce34baf549a0"/>
    <p:sldId xmlns:r="http://schemas.openxmlformats.org/officeDocument/2006/relationships" id="261" r:id="R2410993214c346bf"/>
    <p:sldId xmlns:r="http://schemas.openxmlformats.org/officeDocument/2006/relationships" id="262" r:id="R0355d0f056e540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264118ba14e74" /><Relationship Type="http://schemas.openxmlformats.org/officeDocument/2006/relationships/slide" Target="/ppt/slides/slide1.xml" Id="R888d54c9817d4e20" /><Relationship Type="http://schemas.openxmlformats.org/officeDocument/2006/relationships/slide" Target="/ppt/slides/slide2.xml" Id="R0fe238f8ae344030" /><Relationship Type="http://schemas.openxmlformats.org/officeDocument/2006/relationships/slide" Target="/ppt/slides/slide3.xml" Id="Rd25a4d1083ac4d5d" /><Relationship Type="http://schemas.openxmlformats.org/officeDocument/2006/relationships/slide" Target="/ppt/slides/slide4.xml" Id="R0d8f0f6806a24dd9" /><Relationship Type="http://schemas.openxmlformats.org/officeDocument/2006/relationships/slide" Target="/ppt/slides/slide5.xml" Id="Rd9f1ce34baf549a0" /><Relationship Type="http://schemas.openxmlformats.org/officeDocument/2006/relationships/slide" Target="/ppt/slides/slide6.xml" Id="R2410993214c346bf" /><Relationship Type="http://schemas.openxmlformats.org/officeDocument/2006/relationships/slide" Target="/ppt/slides/slide7.xml" Id="R0355d0f056e540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8409a42ed42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889901d4e4b4b" /><Relationship Type="http://schemas.openxmlformats.org/officeDocument/2006/relationships/theme" Target="/ppt/slideMasters/theme/theme1.xml" Id="Ra4ca48593d7145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2889901d4e4b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5259993cf4f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6dbaad38340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43de58a61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48dcc9d23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f3a63e5184e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c33d1497940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170eebf3e4c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S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285 398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1 499 059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1 864 059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SELDAL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Glassperleveien 145A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919 764 821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