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59df45cd6046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0e134bf79b46a9"/>
  </p:sldMasterIdLst>
  <p:sldIdLst>
    <p:sldId xmlns:r="http://schemas.openxmlformats.org/officeDocument/2006/relationships" id="256" r:id="R9a08c7afa0954080"/>
    <p:sldId xmlns:r="http://schemas.openxmlformats.org/officeDocument/2006/relationships" id="257" r:id="Rea70b54368bf4da7"/>
    <p:sldId xmlns:r="http://schemas.openxmlformats.org/officeDocument/2006/relationships" id="258" r:id="R7eee554508794356"/>
    <p:sldId xmlns:r="http://schemas.openxmlformats.org/officeDocument/2006/relationships" id="259" r:id="Re82dc350a63f47fb"/>
    <p:sldId xmlns:r="http://schemas.openxmlformats.org/officeDocument/2006/relationships" id="260" r:id="R125a26e90236446f"/>
    <p:sldId xmlns:r="http://schemas.openxmlformats.org/officeDocument/2006/relationships" id="261" r:id="R335cf802987e4fc3"/>
    <p:sldId xmlns:r="http://schemas.openxmlformats.org/officeDocument/2006/relationships" id="262" r:id="R653239e2076c48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e134bf79b46a9" /><Relationship Type="http://schemas.openxmlformats.org/officeDocument/2006/relationships/slide" Target="/ppt/slides/slide1.xml" Id="R9a08c7afa0954080" /><Relationship Type="http://schemas.openxmlformats.org/officeDocument/2006/relationships/slide" Target="/ppt/slides/slide2.xml" Id="Rea70b54368bf4da7" /><Relationship Type="http://schemas.openxmlformats.org/officeDocument/2006/relationships/slide" Target="/ppt/slides/slide3.xml" Id="R7eee554508794356" /><Relationship Type="http://schemas.openxmlformats.org/officeDocument/2006/relationships/slide" Target="/ppt/slides/slide4.xml" Id="Re82dc350a63f47fb" /><Relationship Type="http://schemas.openxmlformats.org/officeDocument/2006/relationships/slide" Target="/ppt/slides/slide5.xml" Id="R125a26e90236446f" /><Relationship Type="http://schemas.openxmlformats.org/officeDocument/2006/relationships/slide" Target="/ppt/slides/slide6.xml" Id="R335cf802987e4fc3" /><Relationship Type="http://schemas.openxmlformats.org/officeDocument/2006/relationships/slide" Target="/ppt/slides/slide7.xml" Id="R653239e2076c48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d4f4dc99846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422c4328e4d25" /><Relationship Type="http://schemas.openxmlformats.org/officeDocument/2006/relationships/theme" Target="/ppt/slideMasters/theme/theme1.xml" Id="Rb06ff3f1204447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7422c4328e4d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2ee7618a34b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842ee0ba646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3c08717df4a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ad026ab734a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d1a003b7a4d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424ccdeeb46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506aa4f434d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KRAN &amp; ANLEGGSTEKNIKK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KRAN &amp; ANLEGGSTEKNIKK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KRAN &amp; ANLEGGSTEKNIKK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KRAN &amp; ANLEGGSTEKNIKK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KRAN &amp; ANLEGGSTEKNIKK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KRAN &amp; ANLEGGSTEKNIKK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2 609 995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213 450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1 063 671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KRAN &amp; ANLEGGSTEKNIKK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FJEREIDE TONY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KRAN &amp; ANLEGGSTEKNIKK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KRAN &amp; ANLEGGSTEKNIKK AS</a:t>
            </a:r>
          </a:p>
        </p:txBody>
      </p:sp>
    </p:spTree>
  </p:cSld>
  <p:clrMapOvr>
    <a:masterClrMapping xmlns:a="http://schemas.openxmlformats.org/drawingml/2006/main"/>
  </p:clrMapOvr>
</p:sld>
</file>