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2f203de34545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ed0e8b858c410e"/>
  </p:sldMasterIdLst>
  <p:sldIdLst>
    <p:sldId xmlns:r="http://schemas.openxmlformats.org/officeDocument/2006/relationships" id="256" r:id="R8cf5a4b146884b79"/>
    <p:sldId xmlns:r="http://schemas.openxmlformats.org/officeDocument/2006/relationships" id="257" r:id="Ref311b78a83143d9"/>
    <p:sldId xmlns:r="http://schemas.openxmlformats.org/officeDocument/2006/relationships" id="258" r:id="R4beb30065e2548e4"/>
    <p:sldId xmlns:r="http://schemas.openxmlformats.org/officeDocument/2006/relationships" id="259" r:id="Rfec2f7df6e3442f5"/>
    <p:sldId xmlns:r="http://schemas.openxmlformats.org/officeDocument/2006/relationships" id="260" r:id="R019e5ffa949c4cfe"/>
    <p:sldId xmlns:r="http://schemas.openxmlformats.org/officeDocument/2006/relationships" id="261" r:id="R5f429d6cf720441f"/>
    <p:sldId xmlns:r="http://schemas.openxmlformats.org/officeDocument/2006/relationships" id="262" r:id="R71cb005845ec45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ed0e8b858c410e" /><Relationship Type="http://schemas.openxmlformats.org/officeDocument/2006/relationships/slide" Target="/ppt/slides/slide1.xml" Id="R8cf5a4b146884b79" /><Relationship Type="http://schemas.openxmlformats.org/officeDocument/2006/relationships/slide" Target="/ppt/slides/slide2.xml" Id="Ref311b78a83143d9" /><Relationship Type="http://schemas.openxmlformats.org/officeDocument/2006/relationships/slide" Target="/ppt/slides/slide3.xml" Id="R4beb30065e2548e4" /><Relationship Type="http://schemas.openxmlformats.org/officeDocument/2006/relationships/slide" Target="/ppt/slides/slide4.xml" Id="Rfec2f7df6e3442f5" /><Relationship Type="http://schemas.openxmlformats.org/officeDocument/2006/relationships/slide" Target="/ppt/slides/slide5.xml" Id="R019e5ffa949c4cfe" /><Relationship Type="http://schemas.openxmlformats.org/officeDocument/2006/relationships/slide" Target="/ppt/slides/slide6.xml" Id="R5f429d6cf720441f" /><Relationship Type="http://schemas.openxmlformats.org/officeDocument/2006/relationships/slide" Target="/ppt/slides/slide7.xml" Id="R71cb005845ec45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3a058c60be49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0ef9b94844216" /><Relationship Type="http://schemas.openxmlformats.org/officeDocument/2006/relationships/theme" Target="/ppt/slideMasters/theme/theme1.xml" Id="Rff2bb393266148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d0ef9b948442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effb2eae04c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93225e63e45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5de5f33fb4d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e44b5235540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afc5651b44a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acd60e2fd4c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434a2b0f145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LEAP INK &amp; PIERCING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LEAP INK &amp; PIERCING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LEAP INK &amp; PIERCING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LEAP INK &amp; PIERCING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LEAP INK &amp; PIERCING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LEAP INK &amp; PIERCING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4 066 182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231 959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191 234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2 347 866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2 707 119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LEAP INK &amp; PIERCING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EVIE LEE KRISTIANSEN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KIRSTI HADDELAND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LEAP INK &amp; PIERCING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Østervåg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919 781 149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LEAP INK &amp; PIERCING AS</a:t>
            </a:r>
          </a:p>
        </p:txBody>
      </p:sp>
    </p:spTree>
  </p:cSld>
  <p:clrMapOvr>
    <a:masterClrMapping xmlns:a="http://schemas.openxmlformats.org/drawingml/2006/main"/>
  </p:clrMapOvr>
</p:sld>
</file>