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bb3b20a9144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e6577add14982"/>
  </p:sldMasterIdLst>
  <p:sldIdLst>
    <p:sldId xmlns:r="http://schemas.openxmlformats.org/officeDocument/2006/relationships" id="256" r:id="R39f1e59a7261407c"/>
    <p:sldId xmlns:r="http://schemas.openxmlformats.org/officeDocument/2006/relationships" id="257" r:id="R3f31250aacf84f2d"/>
    <p:sldId xmlns:r="http://schemas.openxmlformats.org/officeDocument/2006/relationships" id="258" r:id="R2a0e24febdb04620"/>
    <p:sldId xmlns:r="http://schemas.openxmlformats.org/officeDocument/2006/relationships" id="259" r:id="Rdfd83935ce004593"/>
    <p:sldId xmlns:r="http://schemas.openxmlformats.org/officeDocument/2006/relationships" id="260" r:id="R30d25bd818644be2"/>
    <p:sldId xmlns:r="http://schemas.openxmlformats.org/officeDocument/2006/relationships" id="261" r:id="R491cc85afa9948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e6577add14982" /><Relationship Type="http://schemas.openxmlformats.org/officeDocument/2006/relationships/slide" Target="/ppt/slides/slide1.xml" Id="R39f1e59a7261407c" /><Relationship Type="http://schemas.openxmlformats.org/officeDocument/2006/relationships/slide" Target="/ppt/slides/slide2.xml" Id="R3f31250aacf84f2d" /><Relationship Type="http://schemas.openxmlformats.org/officeDocument/2006/relationships/slide" Target="/ppt/slides/slide3.xml" Id="R2a0e24febdb04620" /><Relationship Type="http://schemas.openxmlformats.org/officeDocument/2006/relationships/slide" Target="/ppt/slides/slide4.xml" Id="Rdfd83935ce004593" /><Relationship Type="http://schemas.openxmlformats.org/officeDocument/2006/relationships/slide" Target="/ppt/slides/slide5.xml" Id="R30d25bd818644be2" /><Relationship Type="http://schemas.openxmlformats.org/officeDocument/2006/relationships/slide" Target="/ppt/slides/slide6.xml" Id="R491cc85afa9948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3496c4f61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b2ffcf0df4c97" /><Relationship Type="http://schemas.openxmlformats.org/officeDocument/2006/relationships/theme" Target="/ppt/slideMasters/theme/theme1.xml" Id="R8868e9d50880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b2ffcf0df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3c2103bbf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8c099195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ce6b74ec04a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e1daaf2b841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c3b15187043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03d19558d44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SLEMM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SLEMM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SLEMM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SLEMM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SLEMM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SLEMM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LAURITZSEN LARS G FOSSUM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LAURITZSEN EMIL MØKSVOLD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LAURITZSEN MATTIS M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LAURITZSEN MIKKEL M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LAURITZSEN SYVER MØKSVOLD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SLEMM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SLEMM EIENDOM AS</a:t>
            </a:r>
          </a:p>
        </p:txBody>
      </p:sp>
    </p:spTree>
  </p:cSld>
  <p:clrMapOvr>
    <a:masterClrMapping xmlns:a="http://schemas.openxmlformats.org/drawingml/2006/main"/>
  </p:clrMapOvr>
</p:sld>
</file>