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11e5de2c8d94f2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8028018dd6d4ef4"/>
  </p:sldMasterIdLst>
  <p:sldIdLst>
    <p:sldId xmlns:r="http://schemas.openxmlformats.org/officeDocument/2006/relationships" id="256" r:id="R4b8fec975e5e41ad"/>
    <p:sldId xmlns:r="http://schemas.openxmlformats.org/officeDocument/2006/relationships" id="257" r:id="Rf2c93d2005204dfe"/>
    <p:sldId xmlns:r="http://schemas.openxmlformats.org/officeDocument/2006/relationships" id="258" r:id="R2ed27d0568ed4448"/>
    <p:sldId xmlns:r="http://schemas.openxmlformats.org/officeDocument/2006/relationships" id="259" r:id="R79bc73f2871246b5"/>
    <p:sldId xmlns:r="http://schemas.openxmlformats.org/officeDocument/2006/relationships" id="260" r:id="R0dd98c29be17446e"/>
    <p:sldId xmlns:r="http://schemas.openxmlformats.org/officeDocument/2006/relationships" id="261" r:id="R44800e0a0394420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8028018dd6d4ef4" /><Relationship Type="http://schemas.openxmlformats.org/officeDocument/2006/relationships/slide" Target="/ppt/slides/slide1.xml" Id="R4b8fec975e5e41ad" /><Relationship Type="http://schemas.openxmlformats.org/officeDocument/2006/relationships/slide" Target="/ppt/slides/slide2.xml" Id="Rf2c93d2005204dfe" /><Relationship Type="http://schemas.openxmlformats.org/officeDocument/2006/relationships/slide" Target="/ppt/slides/slide3.xml" Id="R2ed27d0568ed4448" /><Relationship Type="http://schemas.openxmlformats.org/officeDocument/2006/relationships/slide" Target="/ppt/slides/slide4.xml" Id="R79bc73f2871246b5" /><Relationship Type="http://schemas.openxmlformats.org/officeDocument/2006/relationships/slide" Target="/ppt/slides/slide5.xml" Id="R0dd98c29be17446e" /><Relationship Type="http://schemas.openxmlformats.org/officeDocument/2006/relationships/slide" Target="/ppt/slides/slide6.xml" Id="R44800e0a0394420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f2c4e94136f432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a96a0fded74aa1" /><Relationship Type="http://schemas.openxmlformats.org/officeDocument/2006/relationships/theme" Target="/ppt/slideMasters/theme/theme1.xml" Id="R762ac1a673d2477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8a96a0fded74aa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2947017bb0402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ff78ca24d540c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ed91972edb424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ddda58e7c0411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ddafef2f8142f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3f724a2fe0431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KVÆNTIN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KVÆNTIN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KVÆNTIN AS ble etablert [år] og holder til i Gjøvik.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KVÆNTIN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KVÆNTIN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KVÆNTIN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FRØYDIS MARGRETE HOLSTAD TORP  –  39,2 %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KARI HOUTH FJELLSETH  –  20,4 %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TONJE HJELMERUD SØRDAL  –  15,2 %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SNØUGLE AS  –  10,2 %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TROND HOKSTAD PLADSEN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INGA FLUGSTAD MALMEDAL  –  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KVÆNTIN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Storgata 2A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2815 Gjøvik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919 782 196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KVÆNTIN AS</a:t>
            </a:r>
          </a:p>
        </p:txBody>
      </p:sp>
    </p:spTree>
  </p:cSld>
  <p:clrMapOvr>
    <a:masterClrMapping xmlns:a="http://schemas.openxmlformats.org/drawingml/2006/main"/>
  </p:clrMapOvr>
</p:sld>
</file>