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7e5fca8ab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f867230b048c5"/>
  </p:sldMasterIdLst>
  <p:sldIdLst>
    <p:sldId xmlns:r="http://schemas.openxmlformats.org/officeDocument/2006/relationships" id="256" r:id="Ra5af58f6c5c54982"/>
    <p:sldId xmlns:r="http://schemas.openxmlformats.org/officeDocument/2006/relationships" id="257" r:id="R98a9033f0cc24beb"/>
    <p:sldId xmlns:r="http://schemas.openxmlformats.org/officeDocument/2006/relationships" id="258" r:id="R0d157956bfc6490c"/>
    <p:sldId xmlns:r="http://schemas.openxmlformats.org/officeDocument/2006/relationships" id="259" r:id="Ra19c528a896448f9"/>
    <p:sldId xmlns:r="http://schemas.openxmlformats.org/officeDocument/2006/relationships" id="260" r:id="R5d14a49544a0474a"/>
    <p:sldId xmlns:r="http://schemas.openxmlformats.org/officeDocument/2006/relationships" id="261" r:id="R2e5f582951804184"/>
    <p:sldId xmlns:r="http://schemas.openxmlformats.org/officeDocument/2006/relationships" id="262" r:id="R61d92d8de354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f867230b048c5" /><Relationship Type="http://schemas.openxmlformats.org/officeDocument/2006/relationships/slide" Target="/ppt/slides/slide1.xml" Id="Ra5af58f6c5c54982" /><Relationship Type="http://schemas.openxmlformats.org/officeDocument/2006/relationships/slide" Target="/ppt/slides/slide2.xml" Id="R98a9033f0cc24beb" /><Relationship Type="http://schemas.openxmlformats.org/officeDocument/2006/relationships/slide" Target="/ppt/slides/slide3.xml" Id="R0d157956bfc6490c" /><Relationship Type="http://schemas.openxmlformats.org/officeDocument/2006/relationships/slide" Target="/ppt/slides/slide4.xml" Id="Ra19c528a896448f9" /><Relationship Type="http://schemas.openxmlformats.org/officeDocument/2006/relationships/slide" Target="/ppt/slides/slide5.xml" Id="R5d14a49544a0474a" /><Relationship Type="http://schemas.openxmlformats.org/officeDocument/2006/relationships/slide" Target="/ppt/slides/slide6.xml" Id="R2e5f582951804184" /><Relationship Type="http://schemas.openxmlformats.org/officeDocument/2006/relationships/slide" Target="/ppt/slides/slide7.xml" Id="R61d92d8de354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a7c2eb198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d869694d43f4" /><Relationship Type="http://schemas.openxmlformats.org/officeDocument/2006/relationships/theme" Target="/ppt/slideMasters/theme/theme1.xml" Id="Rfcf5c6615e55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3d869694d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00898c2cb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57d974f5f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847fa190b4a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0244cee55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a34d94c17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17782d7a54c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54dad3bc0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GK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 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2 094 036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GUNVOR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Henrichsdammen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