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d9a685959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b520cb67642d1"/>
  </p:sldMasterIdLst>
  <p:sldIdLst>
    <p:sldId xmlns:r="http://schemas.openxmlformats.org/officeDocument/2006/relationships" id="256" r:id="R80a54337d6374d96"/>
    <p:sldId xmlns:r="http://schemas.openxmlformats.org/officeDocument/2006/relationships" id="257" r:id="Rcc50d8c33f1642b8"/>
    <p:sldId xmlns:r="http://schemas.openxmlformats.org/officeDocument/2006/relationships" id="258" r:id="Rc0148f4448914ef5"/>
    <p:sldId xmlns:r="http://schemas.openxmlformats.org/officeDocument/2006/relationships" id="259" r:id="R19f3e4a84ee24dcb"/>
    <p:sldId xmlns:r="http://schemas.openxmlformats.org/officeDocument/2006/relationships" id="260" r:id="Re480547b8a7b4329"/>
    <p:sldId xmlns:r="http://schemas.openxmlformats.org/officeDocument/2006/relationships" id="261" r:id="Rdc98517cddb1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b520cb67642d1" /><Relationship Type="http://schemas.openxmlformats.org/officeDocument/2006/relationships/slide" Target="/ppt/slides/slide1.xml" Id="R80a54337d6374d96" /><Relationship Type="http://schemas.openxmlformats.org/officeDocument/2006/relationships/slide" Target="/ppt/slides/slide2.xml" Id="Rcc50d8c33f1642b8" /><Relationship Type="http://schemas.openxmlformats.org/officeDocument/2006/relationships/slide" Target="/ppt/slides/slide3.xml" Id="Rc0148f4448914ef5" /><Relationship Type="http://schemas.openxmlformats.org/officeDocument/2006/relationships/slide" Target="/ppt/slides/slide4.xml" Id="R19f3e4a84ee24dcb" /><Relationship Type="http://schemas.openxmlformats.org/officeDocument/2006/relationships/slide" Target="/ppt/slides/slide5.xml" Id="Re480547b8a7b4329" /><Relationship Type="http://schemas.openxmlformats.org/officeDocument/2006/relationships/slide" Target="/ppt/slides/slide6.xml" Id="Rdc98517cddb1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3c3bb5a0d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106fed2a04a46" /><Relationship Type="http://schemas.openxmlformats.org/officeDocument/2006/relationships/theme" Target="/ppt/slideMasters/theme/theme1.xml" Id="R1276abc0b4e0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106fed2a04a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4fa76b238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4392e132e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15041e2c04c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e2724dbe3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c9464159440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20112c027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KJELD RASMUSSEN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