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019794012c44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d6bee4d1234a33"/>
  </p:sldMasterIdLst>
  <p:sldIdLst>
    <p:sldId xmlns:r="http://schemas.openxmlformats.org/officeDocument/2006/relationships" id="256" r:id="R9b3d42810105489e"/>
    <p:sldId xmlns:r="http://schemas.openxmlformats.org/officeDocument/2006/relationships" id="257" r:id="Rffe03a5e682c4018"/>
    <p:sldId xmlns:r="http://schemas.openxmlformats.org/officeDocument/2006/relationships" id="258" r:id="R7e1936fcbf4e44b9"/>
    <p:sldId xmlns:r="http://schemas.openxmlformats.org/officeDocument/2006/relationships" id="259" r:id="R411f7ed0124a4af6"/>
    <p:sldId xmlns:r="http://schemas.openxmlformats.org/officeDocument/2006/relationships" id="260" r:id="R6cda6a7b1a554b13"/>
    <p:sldId xmlns:r="http://schemas.openxmlformats.org/officeDocument/2006/relationships" id="261" r:id="Rc0435f58e73b4628"/>
    <p:sldId xmlns:r="http://schemas.openxmlformats.org/officeDocument/2006/relationships" id="262" r:id="Rb0543af312aa4d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d6bee4d1234a33" /><Relationship Type="http://schemas.openxmlformats.org/officeDocument/2006/relationships/slide" Target="/ppt/slides/slide1.xml" Id="R9b3d42810105489e" /><Relationship Type="http://schemas.openxmlformats.org/officeDocument/2006/relationships/slide" Target="/ppt/slides/slide2.xml" Id="Rffe03a5e682c4018" /><Relationship Type="http://schemas.openxmlformats.org/officeDocument/2006/relationships/slide" Target="/ppt/slides/slide3.xml" Id="R7e1936fcbf4e44b9" /><Relationship Type="http://schemas.openxmlformats.org/officeDocument/2006/relationships/slide" Target="/ppt/slides/slide4.xml" Id="R411f7ed0124a4af6" /><Relationship Type="http://schemas.openxmlformats.org/officeDocument/2006/relationships/slide" Target="/ppt/slides/slide5.xml" Id="R6cda6a7b1a554b13" /><Relationship Type="http://schemas.openxmlformats.org/officeDocument/2006/relationships/slide" Target="/ppt/slides/slide6.xml" Id="Rc0435f58e73b4628" /><Relationship Type="http://schemas.openxmlformats.org/officeDocument/2006/relationships/slide" Target="/ppt/slides/slide7.xml" Id="Rb0543af312aa4d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84ed10293048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d8aebdf194060" /><Relationship Type="http://schemas.openxmlformats.org/officeDocument/2006/relationships/theme" Target="/ppt/slideMasters/theme/theme1.xml" Id="R0d428afcb2ff4f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6d8aebdf1940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0d8ab33644c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1dc9978704c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ebcea4e3f646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40f18c40243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82cd200b347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8d7662b2c4f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7aaba4742542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KJELD RASMUSSEN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KJELD RASMUSSEN AS ble etablert [år] og holder til i Kongsberg.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−268 420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556 373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KJELD ERIK ROTBERG RASMUSSEN  –  66,7 %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MAY-BRITT VOLLEBEKK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Dyrmyrgata 44B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3611 Kongsberg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KJELD RASMUSSEN AS</a:t>
            </a:r>
          </a:p>
        </p:txBody>
      </p:sp>
    </p:spTree>
  </p:cSld>
  <p:clrMapOvr>
    <a:masterClrMapping xmlns:a="http://schemas.openxmlformats.org/drawingml/2006/main"/>
  </p:clrMapOvr>
</p:sld>
</file>