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7d03ae54c641b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1737db322f4d87"/>
  </p:sldMasterIdLst>
  <p:sldIdLst>
    <p:sldId xmlns:r="http://schemas.openxmlformats.org/officeDocument/2006/relationships" id="256" r:id="R3e58b48e0e8644ca"/>
    <p:sldId xmlns:r="http://schemas.openxmlformats.org/officeDocument/2006/relationships" id="257" r:id="Ra6d6310a010348b4"/>
    <p:sldId xmlns:r="http://schemas.openxmlformats.org/officeDocument/2006/relationships" id="258" r:id="Raa304a34fd264d7e"/>
    <p:sldId xmlns:r="http://schemas.openxmlformats.org/officeDocument/2006/relationships" id="259" r:id="R69b0934642644e12"/>
    <p:sldId xmlns:r="http://schemas.openxmlformats.org/officeDocument/2006/relationships" id="260" r:id="R877ede44e3824ccf"/>
    <p:sldId xmlns:r="http://schemas.openxmlformats.org/officeDocument/2006/relationships" id="261" r:id="Rf2f81fb536334c31"/>
    <p:sldId xmlns:r="http://schemas.openxmlformats.org/officeDocument/2006/relationships" id="262" r:id="R5cf2e59dc60d446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1737db322f4d87" /><Relationship Type="http://schemas.openxmlformats.org/officeDocument/2006/relationships/slide" Target="/ppt/slides/slide1.xml" Id="R3e58b48e0e8644ca" /><Relationship Type="http://schemas.openxmlformats.org/officeDocument/2006/relationships/slide" Target="/ppt/slides/slide2.xml" Id="Ra6d6310a010348b4" /><Relationship Type="http://schemas.openxmlformats.org/officeDocument/2006/relationships/slide" Target="/ppt/slides/slide3.xml" Id="Raa304a34fd264d7e" /><Relationship Type="http://schemas.openxmlformats.org/officeDocument/2006/relationships/slide" Target="/ppt/slides/slide4.xml" Id="R69b0934642644e12" /><Relationship Type="http://schemas.openxmlformats.org/officeDocument/2006/relationships/slide" Target="/ppt/slides/slide5.xml" Id="R877ede44e3824ccf" /><Relationship Type="http://schemas.openxmlformats.org/officeDocument/2006/relationships/slide" Target="/ppt/slides/slide6.xml" Id="Rf2f81fb536334c31" /><Relationship Type="http://schemas.openxmlformats.org/officeDocument/2006/relationships/slide" Target="/ppt/slides/slide7.xml" Id="R5cf2e59dc60d446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a2d37ad92d4c1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4bd2d1b51b4785" /><Relationship Type="http://schemas.openxmlformats.org/officeDocument/2006/relationships/theme" Target="/ppt/slideMasters/theme/theme1.xml" Id="R658f8f61eaa34e8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c4bd2d1b51b478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97081d13ed4a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e2ea0d861346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6505184a734da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bfd600f90549f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cef7b05ecb4fa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69168054f6429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f6db8cfde04e0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KLK INVESTMENT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KLK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KLK INVESTMENT AS ble etablert [år] og holder til i Paradis.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KLK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KLK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KLK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15 914 413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14 234 471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61 738 438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243 346 655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327 672 523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KLK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 LØDRUP KVALHEIM  –  76,7 %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PBK HOLDING AS  –  23,3 %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KLK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Tveiteråsvegen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5232 Paradis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919 789 824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KLK INVESTMENT AS</a:t>
            </a:r>
          </a:p>
        </p:txBody>
      </p:sp>
    </p:spTree>
  </p:cSld>
  <p:clrMapOvr>
    <a:masterClrMapping xmlns:a="http://schemas.openxmlformats.org/drawingml/2006/main"/>
  </p:clrMapOvr>
</p:sld>
</file>