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5830e4194546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64747252064b8b"/>
  </p:sldMasterIdLst>
  <p:sldIdLst>
    <p:sldId xmlns:r="http://schemas.openxmlformats.org/officeDocument/2006/relationships" id="256" r:id="R1986d266ada44810"/>
    <p:sldId xmlns:r="http://schemas.openxmlformats.org/officeDocument/2006/relationships" id="257" r:id="R8e3dc17685b34afd"/>
    <p:sldId xmlns:r="http://schemas.openxmlformats.org/officeDocument/2006/relationships" id="258" r:id="Rbd8cdbb8e312441d"/>
    <p:sldId xmlns:r="http://schemas.openxmlformats.org/officeDocument/2006/relationships" id="259" r:id="Rfebefe8bef2642d3"/>
    <p:sldId xmlns:r="http://schemas.openxmlformats.org/officeDocument/2006/relationships" id="260" r:id="R209fefe43c754cbe"/>
    <p:sldId xmlns:r="http://schemas.openxmlformats.org/officeDocument/2006/relationships" id="261" r:id="R11486fe759294e5c"/>
    <p:sldId xmlns:r="http://schemas.openxmlformats.org/officeDocument/2006/relationships" id="262" r:id="R2241723d261a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64747252064b8b" /><Relationship Type="http://schemas.openxmlformats.org/officeDocument/2006/relationships/slide" Target="/ppt/slides/slide1.xml" Id="R1986d266ada44810" /><Relationship Type="http://schemas.openxmlformats.org/officeDocument/2006/relationships/slide" Target="/ppt/slides/slide2.xml" Id="R8e3dc17685b34afd" /><Relationship Type="http://schemas.openxmlformats.org/officeDocument/2006/relationships/slide" Target="/ppt/slides/slide3.xml" Id="Rbd8cdbb8e312441d" /><Relationship Type="http://schemas.openxmlformats.org/officeDocument/2006/relationships/slide" Target="/ppt/slides/slide4.xml" Id="Rfebefe8bef2642d3" /><Relationship Type="http://schemas.openxmlformats.org/officeDocument/2006/relationships/slide" Target="/ppt/slides/slide5.xml" Id="R209fefe43c754cbe" /><Relationship Type="http://schemas.openxmlformats.org/officeDocument/2006/relationships/slide" Target="/ppt/slides/slide6.xml" Id="R11486fe759294e5c" /><Relationship Type="http://schemas.openxmlformats.org/officeDocument/2006/relationships/slide" Target="/ppt/slides/slide7.xml" Id="R2241723d261a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98cdf3196147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e25091f2d470d" /><Relationship Type="http://schemas.openxmlformats.org/officeDocument/2006/relationships/theme" Target="/ppt/slideMasters/theme/theme1.xml" Id="R11bde620db9149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9e25091f2d47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789fe68d147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8543c8a634c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7d6d5b5b34c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bd759169746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40e82665442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417c14a2447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d9fb70d2a42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FLID &amp; VIRKE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FLID &amp; VIRKE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FLID &amp; VIRKE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FLID &amp; VIRKE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FLID &amp; VIRKE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FLID &amp; VIRKE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−69 264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FLID &amp; VIRKE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ANETTE SANDVOLD BJERKE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FLID &amp; VIRKE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919 789 840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FLID &amp; VIRKE AS</a:t>
            </a:r>
          </a:p>
        </p:txBody>
      </p:sp>
    </p:spTree>
  </p:cSld>
  <p:clrMapOvr>
    <a:masterClrMapping xmlns:a="http://schemas.openxmlformats.org/drawingml/2006/main"/>
  </p:clrMapOvr>
</p:sld>
</file>