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23639b580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99d33c59b413d"/>
  </p:sldMasterIdLst>
  <p:sldIdLst>
    <p:sldId xmlns:r="http://schemas.openxmlformats.org/officeDocument/2006/relationships" id="256" r:id="R86fabacfb6514163"/>
    <p:sldId xmlns:r="http://schemas.openxmlformats.org/officeDocument/2006/relationships" id="257" r:id="R84f59a907c224043"/>
    <p:sldId xmlns:r="http://schemas.openxmlformats.org/officeDocument/2006/relationships" id="258" r:id="R929c30ebde7644a3"/>
    <p:sldId xmlns:r="http://schemas.openxmlformats.org/officeDocument/2006/relationships" id="259" r:id="Rdb9ae9e47fa243ad"/>
    <p:sldId xmlns:r="http://schemas.openxmlformats.org/officeDocument/2006/relationships" id="260" r:id="R04e81db73ddc46df"/>
    <p:sldId xmlns:r="http://schemas.openxmlformats.org/officeDocument/2006/relationships" id="261" r:id="Re4d4bd1983114078"/>
    <p:sldId xmlns:r="http://schemas.openxmlformats.org/officeDocument/2006/relationships" id="262" r:id="R214f4b107a71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99d33c59b413d" /><Relationship Type="http://schemas.openxmlformats.org/officeDocument/2006/relationships/slide" Target="/ppt/slides/slide1.xml" Id="R86fabacfb6514163" /><Relationship Type="http://schemas.openxmlformats.org/officeDocument/2006/relationships/slide" Target="/ppt/slides/slide2.xml" Id="R84f59a907c224043" /><Relationship Type="http://schemas.openxmlformats.org/officeDocument/2006/relationships/slide" Target="/ppt/slides/slide3.xml" Id="R929c30ebde7644a3" /><Relationship Type="http://schemas.openxmlformats.org/officeDocument/2006/relationships/slide" Target="/ppt/slides/slide4.xml" Id="Rdb9ae9e47fa243ad" /><Relationship Type="http://schemas.openxmlformats.org/officeDocument/2006/relationships/slide" Target="/ppt/slides/slide5.xml" Id="R04e81db73ddc46df" /><Relationship Type="http://schemas.openxmlformats.org/officeDocument/2006/relationships/slide" Target="/ppt/slides/slide6.xml" Id="Re4d4bd1983114078" /><Relationship Type="http://schemas.openxmlformats.org/officeDocument/2006/relationships/slide" Target="/ppt/slides/slide7.xml" Id="R214f4b107a71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cc738941f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5ceedde145ac" /><Relationship Type="http://schemas.openxmlformats.org/officeDocument/2006/relationships/theme" Target="/ppt/slideMasters/theme/theme1.xml" Id="R9bb5e9a7f04a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a5ceedde1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23991cc9a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f3e062adc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3f192608f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a52dc733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777264285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e95cb070c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9e9c9a07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4 330 768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NILS OSKAR RUSTAD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GLENN-VIKTOR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NARUM REVISJON AS</a:t>
            </a:r>
          </a:p>
        </p:txBody>
      </p:sp>
    </p:spTree>
  </p:cSld>
  <p:clrMapOvr>
    <a:masterClrMapping xmlns:a="http://schemas.openxmlformats.org/drawingml/2006/main"/>
  </p:clrMapOvr>
</p:sld>
</file>