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27097dc51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4cbcfec304279"/>
  </p:sldMasterIdLst>
  <p:sldIdLst>
    <p:sldId xmlns:r="http://schemas.openxmlformats.org/officeDocument/2006/relationships" id="256" r:id="R43ac7ed9f45541dd"/>
    <p:sldId xmlns:r="http://schemas.openxmlformats.org/officeDocument/2006/relationships" id="257" r:id="R209a79d944ff44d2"/>
    <p:sldId xmlns:r="http://schemas.openxmlformats.org/officeDocument/2006/relationships" id="258" r:id="R08ccebd612744a0c"/>
    <p:sldId xmlns:r="http://schemas.openxmlformats.org/officeDocument/2006/relationships" id="259" r:id="R8db13aea0e7247ff"/>
    <p:sldId xmlns:r="http://schemas.openxmlformats.org/officeDocument/2006/relationships" id="260" r:id="Ra8a9da553793450a"/>
    <p:sldId xmlns:r="http://schemas.openxmlformats.org/officeDocument/2006/relationships" id="261" r:id="R5a40404830584507"/>
    <p:sldId xmlns:r="http://schemas.openxmlformats.org/officeDocument/2006/relationships" id="262" r:id="R39e17256f82d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4cbcfec304279" /><Relationship Type="http://schemas.openxmlformats.org/officeDocument/2006/relationships/slide" Target="/ppt/slides/slide1.xml" Id="R43ac7ed9f45541dd" /><Relationship Type="http://schemas.openxmlformats.org/officeDocument/2006/relationships/slide" Target="/ppt/slides/slide2.xml" Id="R209a79d944ff44d2" /><Relationship Type="http://schemas.openxmlformats.org/officeDocument/2006/relationships/slide" Target="/ppt/slides/slide3.xml" Id="R08ccebd612744a0c" /><Relationship Type="http://schemas.openxmlformats.org/officeDocument/2006/relationships/slide" Target="/ppt/slides/slide4.xml" Id="R8db13aea0e7247ff" /><Relationship Type="http://schemas.openxmlformats.org/officeDocument/2006/relationships/slide" Target="/ppt/slides/slide5.xml" Id="Ra8a9da553793450a" /><Relationship Type="http://schemas.openxmlformats.org/officeDocument/2006/relationships/slide" Target="/ppt/slides/slide6.xml" Id="R5a40404830584507" /><Relationship Type="http://schemas.openxmlformats.org/officeDocument/2006/relationships/slide" Target="/ppt/slides/slide7.xml" Id="R39e17256f82d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4e2c2f5ef45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8dd16fffe4cf3" /><Relationship Type="http://schemas.openxmlformats.org/officeDocument/2006/relationships/theme" Target="/ppt/slideMasters/theme/theme1.xml" Id="R2ba0a56d9d47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8dd16fffe4c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949109dcb43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03a6b5bb441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55c19af4b48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9fd5caf4d4d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cbfae7db240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62fbaf589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9a88a91a6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RØRLEGGERBEDRIFT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40 166 397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4 850 489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3 770 696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15 007 926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 Bolts gate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919 802 154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RØRLEGGERBEDRIFT AS</a:t>
            </a:r>
          </a:p>
        </p:txBody>
      </p:sp>
    </p:spTree>
  </p:cSld>
  <p:clrMapOvr>
    <a:masterClrMapping xmlns:a="http://schemas.openxmlformats.org/drawingml/2006/main"/>
  </p:clrMapOvr>
</p:sld>
</file>