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74d64c3f2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ff8a8a97ae4f31"/>
  </p:sldMasterIdLst>
  <p:sldIdLst>
    <p:sldId xmlns:r="http://schemas.openxmlformats.org/officeDocument/2006/relationships" id="256" r:id="R3de0623bce764bdb"/>
    <p:sldId xmlns:r="http://schemas.openxmlformats.org/officeDocument/2006/relationships" id="257" r:id="R451977dc37024cf3"/>
    <p:sldId xmlns:r="http://schemas.openxmlformats.org/officeDocument/2006/relationships" id="258" r:id="R703a58d2db23427b"/>
    <p:sldId xmlns:r="http://schemas.openxmlformats.org/officeDocument/2006/relationships" id="259" r:id="R1124304c80cf40d4"/>
    <p:sldId xmlns:r="http://schemas.openxmlformats.org/officeDocument/2006/relationships" id="260" r:id="Rbd6d2587d6b249fe"/>
    <p:sldId xmlns:r="http://schemas.openxmlformats.org/officeDocument/2006/relationships" id="261" r:id="R1af718c23beb4d3f"/>
    <p:sldId xmlns:r="http://schemas.openxmlformats.org/officeDocument/2006/relationships" id="262" r:id="R881af49bfff0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f8a8a97ae4f31" /><Relationship Type="http://schemas.openxmlformats.org/officeDocument/2006/relationships/slide" Target="/ppt/slides/slide1.xml" Id="R3de0623bce764bdb" /><Relationship Type="http://schemas.openxmlformats.org/officeDocument/2006/relationships/slide" Target="/ppt/slides/slide2.xml" Id="R451977dc37024cf3" /><Relationship Type="http://schemas.openxmlformats.org/officeDocument/2006/relationships/slide" Target="/ppt/slides/slide3.xml" Id="R703a58d2db23427b" /><Relationship Type="http://schemas.openxmlformats.org/officeDocument/2006/relationships/slide" Target="/ppt/slides/slide4.xml" Id="R1124304c80cf40d4" /><Relationship Type="http://schemas.openxmlformats.org/officeDocument/2006/relationships/slide" Target="/ppt/slides/slide5.xml" Id="Rbd6d2587d6b249fe" /><Relationship Type="http://schemas.openxmlformats.org/officeDocument/2006/relationships/slide" Target="/ppt/slides/slide6.xml" Id="R1af718c23beb4d3f" /><Relationship Type="http://schemas.openxmlformats.org/officeDocument/2006/relationships/slide" Target="/ppt/slides/slide7.xml" Id="R881af49bfff0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9213f4fb348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116e8dfaf447f" /><Relationship Type="http://schemas.openxmlformats.org/officeDocument/2006/relationships/theme" Target="/ppt/slideMasters/theme/theme1.xml" Id="Rc0058635baf743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c116e8dfaf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69a940bd248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928838bd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a6a9ee48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37746d4e143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319606b1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58e1ed4747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db94b7897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