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a674eacbae0412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ccff7e821444e23"/>
  </p:sldMasterIdLst>
  <p:sldIdLst>
    <p:sldId xmlns:r="http://schemas.openxmlformats.org/officeDocument/2006/relationships" id="256" r:id="Rbb750a0cc16745c4"/>
    <p:sldId xmlns:r="http://schemas.openxmlformats.org/officeDocument/2006/relationships" id="257" r:id="R10c678ff1b2b45f3"/>
    <p:sldId xmlns:r="http://schemas.openxmlformats.org/officeDocument/2006/relationships" id="258" r:id="Rca777d084dd34bb1"/>
    <p:sldId xmlns:r="http://schemas.openxmlformats.org/officeDocument/2006/relationships" id="259" r:id="Rc5d7c0953fa4467e"/>
    <p:sldId xmlns:r="http://schemas.openxmlformats.org/officeDocument/2006/relationships" id="260" r:id="R948328e4a6034e6b"/>
    <p:sldId xmlns:r="http://schemas.openxmlformats.org/officeDocument/2006/relationships" id="261" r:id="R5a7ad0abfb964ee3"/>
    <p:sldId xmlns:r="http://schemas.openxmlformats.org/officeDocument/2006/relationships" id="262" r:id="R8e216e95a184499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ccff7e821444e23" /><Relationship Type="http://schemas.openxmlformats.org/officeDocument/2006/relationships/slide" Target="/ppt/slides/slide1.xml" Id="Rbb750a0cc16745c4" /><Relationship Type="http://schemas.openxmlformats.org/officeDocument/2006/relationships/slide" Target="/ppt/slides/slide2.xml" Id="R10c678ff1b2b45f3" /><Relationship Type="http://schemas.openxmlformats.org/officeDocument/2006/relationships/slide" Target="/ppt/slides/slide3.xml" Id="Rca777d084dd34bb1" /><Relationship Type="http://schemas.openxmlformats.org/officeDocument/2006/relationships/slide" Target="/ppt/slides/slide4.xml" Id="Rc5d7c0953fa4467e" /><Relationship Type="http://schemas.openxmlformats.org/officeDocument/2006/relationships/slide" Target="/ppt/slides/slide5.xml" Id="R948328e4a6034e6b" /><Relationship Type="http://schemas.openxmlformats.org/officeDocument/2006/relationships/slide" Target="/ppt/slides/slide6.xml" Id="R5a7ad0abfb964ee3" /><Relationship Type="http://schemas.openxmlformats.org/officeDocument/2006/relationships/slide" Target="/ppt/slides/slide7.xml" Id="R8e216e95a184499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8b4a2b0d62c41d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9a75f6c3d642b7" /><Relationship Type="http://schemas.openxmlformats.org/officeDocument/2006/relationships/theme" Target="/ppt/slideMasters/theme/theme1.xml" Id="R2abe678a0328430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b9a75f6c3d642b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52602eb81d41f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cc455ac1424f2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8568b0e635445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078632c8014b1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306c99e9fb492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5dd9b8365b4de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10b80fe41949b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SAM EYDESGATE 69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SAM EYDESGATE 69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SAM EYDESGATE 69 AS ble etablert [år] og holder til i Rjukan.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SAM EYDESGATE 69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SAM EYDESGATE 69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SAM EYDESGATE 69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670 969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152 571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−86 936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844 593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7 645 765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SAM EYDESGATE 69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THOMTER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SAM EYDESGATE 69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Sam Eydes gate 69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3660 Rjukan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919 813 075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SAM EYDESGATE 69 AS</a:t>
            </a:r>
          </a:p>
        </p:txBody>
      </p:sp>
    </p:spTree>
  </p:cSld>
  <p:clrMapOvr>
    <a:masterClrMapping xmlns:a="http://schemas.openxmlformats.org/drawingml/2006/main"/>
  </p:clrMapOvr>
</p:sld>
</file>