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d0d6baa26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87fac262e4dcd"/>
  </p:sldMasterIdLst>
  <p:sldIdLst>
    <p:sldId xmlns:r="http://schemas.openxmlformats.org/officeDocument/2006/relationships" id="256" r:id="R787a39e797504107"/>
    <p:sldId xmlns:r="http://schemas.openxmlformats.org/officeDocument/2006/relationships" id="257" r:id="Rbb72724f18bc45e3"/>
    <p:sldId xmlns:r="http://schemas.openxmlformats.org/officeDocument/2006/relationships" id="258" r:id="R566af35f68cc40c4"/>
    <p:sldId xmlns:r="http://schemas.openxmlformats.org/officeDocument/2006/relationships" id="259" r:id="R32f7344707564229"/>
    <p:sldId xmlns:r="http://schemas.openxmlformats.org/officeDocument/2006/relationships" id="260" r:id="R2eba906226134eed"/>
    <p:sldId xmlns:r="http://schemas.openxmlformats.org/officeDocument/2006/relationships" id="261" r:id="R514643763fd3485a"/>
    <p:sldId xmlns:r="http://schemas.openxmlformats.org/officeDocument/2006/relationships" id="262" r:id="R5c943db06ddc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87fac262e4dcd" /><Relationship Type="http://schemas.openxmlformats.org/officeDocument/2006/relationships/slide" Target="/ppt/slides/slide1.xml" Id="R787a39e797504107" /><Relationship Type="http://schemas.openxmlformats.org/officeDocument/2006/relationships/slide" Target="/ppt/slides/slide2.xml" Id="Rbb72724f18bc45e3" /><Relationship Type="http://schemas.openxmlformats.org/officeDocument/2006/relationships/slide" Target="/ppt/slides/slide3.xml" Id="R566af35f68cc40c4" /><Relationship Type="http://schemas.openxmlformats.org/officeDocument/2006/relationships/slide" Target="/ppt/slides/slide4.xml" Id="R32f7344707564229" /><Relationship Type="http://schemas.openxmlformats.org/officeDocument/2006/relationships/slide" Target="/ppt/slides/slide5.xml" Id="R2eba906226134eed" /><Relationship Type="http://schemas.openxmlformats.org/officeDocument/2006/relationships/slide" Target="/ppt/slides/slide6.xml" Id="R514643763fd3485a" /><Relationship Type="http://schemas.openxmlformats.org/officeDocument/2006/relationships/slide" Target="/ppt/slides/slide7.xml" Id="R5c943db06ddc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3e55f347d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def9603642df" /><Relationship Type="http://schemas.openxmlformats.org/officeDocument/2006/relationships/theme" Target="/ppt/slideMasters/theme/theme1.xml" Id="R90db77f5c886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cdef96036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2b458122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cfc6a7906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03b22c49b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59028ec7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6b8bb238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fd7bc8a8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710902ce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SPABOGRUPPEN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61 002 102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326 856 910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