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d76a62125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34eec30464518"/>
  </p:sldMasterIdLst>
  <p:sldIdLst>
    <p:sldId xmlns:r="http://schemas.openxmlformats.org/officeDocument/2006/relationships" id="256" r:id="R9b4687a6d4364e74"/>
    <p:sldId xmlns:r="http://schemas.openxmlformats.org/officeDocument/2006/relationships" id="257" r:id="Rac5d4c7ae04c4e2a"/>
    <p:sldId xmlns:r="http://schemas.openxmlformats.org/officeDocument/2006/relationships" id="258" r:id="R3532341cb0044742"/>
    <p:sldId xmlns:r="http://schemas.openxmlformats.org/officeDocument/2006/relationships" id="259" r:id="R5ad82dedadd24551"/>
    <p:sldId xmlns:r="http://schemas.openxmlformats.org/officeDocument/2006/relationships" id="260" r:id="Rba354d9dc8ec40cb"/>
    <p:sldId xmlns:r="http://schemas.openxmlformats.org/officeDocument/2006/relationships" id="261" r:id="R2ccf9b9bbd4f4e96"/>
    <p:sldId xmlns:r="http://schemas.openxmlformats.org/officeDocument/2006/relationships" id="262" r:id="R83a9d8f06fc5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34eec30464518" /><Relationship Type="http://schemas.openxmlformats.org/officeDocument/2006/relationships/slide" Target="/ppt/slides/slide1.xml" Id="R9b4687a6d4364e74" /><Relationship Type="http://schemas.openxmlformats.org/officeDocument/2006/relationships/slide" Target="/ppt/slides/slide2.xml" Id="Rac5d4c7ae04c4e2a" /><Relationship Type="http://schemas.openxmlformats.org/officeDocument/2006/relationships/slide" Target="/ppt/slides/slide3.xml" Id="R3532341cb0044742" /><Relationship Type="http://schemas.openxmlformats.org/officeDocument/2006/relationships/slide" Target="/ppt/slides/slide4.xml" Id="R5ad82dedadd24551" /><Relationship Type="http://schemas.openxmlformats.org/officeDocument/2006/relationships/slide" Target="/ppt/slides/slide5.xml" Id="Rba354d9dc8ec40cb" /><Relationship Type="http://schemas.openxmlformats.org/officeDocument/2006/relationships/slide" Target="/ppt/slides/slide6.xml" Id="R2ccf9b9bbd4f4e96" /><Relationship Type="http://schemas.openxmlformats.org/officeDocument/2006/relationships/slide" Target="/ppt/slides/slide7.xml" Id="R83a9d8f06fc5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975cc82f3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41c1f6304820" /><Relationship Type="http://schemas.openxmlformats.org/officeDocument/2006/relationships/theme" Target="/ppt/slideMasters/theme/theme1.xml" Id="R8bace7c491d8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241c1f630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857a4506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c7b8ab26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4991a06f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c42593ee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6a7531e0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c6f3cb49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4ab9437d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