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cb6baddbfa46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d05167317f4c5c"/>
  </p:sldMasterIdLst>
  <p:sldIdLst>
    <p:sldId xmlns:r="http://schemas.openxmlformats.org/officeDocument/2006/relationships" id="256" r:id="R41236f1b0cca42dc"/>
    <p:sldId xmlns:r="http://schemas.openxmlformats.org/officeDocument/2006/relationships" id="257" r:id="R353e1eec1ebe4d48"/>
    <p:sldId xmlns:r="http://schemas.openxmlformats.org/officeDocument/2006/relationships" id="258" r:id="R1a1a04758a5c4bd6"/>
    <p:sldId xmlns:r="http://schemas.openxmlformats.org/officeDocument/2006/relationships" id="259" r:id="Rfaba9ac3c42e40b5"/>
    <p:sldId xmlns:r="http://schemas.openxmlformats.org/officeDocument/2006/relationships" id="260" r:id="R4a01a225462a42b5"/>
    <p:sldId xmlns:r="http://schemas.openxmlformats.org/officeDocument/2006/relationships" id="261" r:id="R0bc1c7ecccd94d27"/>
    <p:sldId xmlns:r="http://schemas.openxmlformats.org/officeDocument/2006/relationships" id="262" r:id="Redfd0180951c4f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05167317f4c5c" /><Relationship Type="http://schemas.openxmlformats.org/officeDocument/2006/relationships/slide" Target="/ppt/slides/slide1.xml" Id="R41236f1b0cca42dc" /><Relationship Type="http://schemas.openxmlformats.org/officeDocument/2006/relationships/slide" Target="/ppt/slides/slide2.xml" Id="R353e1eec1ebe4d48" /><Relationship Type="http://schemas.openxmlformats.org/officeDocument/2006/relationships/slide" Target="/ppt/slides/slide3.xml" Id="R1a1a04758a5c4bd6" /><Relationship Type="http://schemas.openxmlformats.org/officeDocument/2006/relationships/slide" Target="/ppt/slides/slide4.xml" Id="Rfaba9ac3c42e40b5" /><Relationship Type="http://schemas.openxmlformats.org/officeDocument/2006/relationships/slide" Target="/ppt/slides/slide5.xml" Id="R4a01a225462a42b5" /><Relationship Type="http://schemas.openxmlformats.org/officeDocument/2006/relationships/slide" Target="/ppt/slides/slide6.xml" Id="R0bc1c7ecccd94d27" /><Relationship Type="http://schemas.openxmlformats.org/officeDocument/2006/relationships/slide" Target="/ppt/slides/slide7.xml" Id="Redfd0180951c4f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5f3f7a13b40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28d4ee5fc4778" /><Relationship Type="http://schemas.openxmlformats.org/officeDocument/2006/relationships/theme" Target="/ppt/slideMasters/theme/theme1.xml" Id="Rcb82259d5f9f45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a28d4ee5fc47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668d60d73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9781e8dea4a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ab413b04b4a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40941e8a045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15cdad94e47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35f35cbc042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32525fc824f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LARSSON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1 184 787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1 090 339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4 725 262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5 277 999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KIRIE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LARSSON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Evjehøgda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eirik.larsson@gmail.com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919 822 120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