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1b409e1d3341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f1b42f6a0e4508"/>
  </p:sldMasterIdLst>
  <p:sldIdLst>
    <p:sldId xmlns:r="http://schemas.openxmlformats.org/officeDocument/2006/relationships" id="256" r:id="Rc134c9f0c79e46ba"/>
    <p:sldId xmlns:r="http://schemas.openxmlformats.org/officeDocument/2006/relationships" id="257" r:id="R66843c8978a543c0"/>
    <p:sldId xmlns:r="http://schemas.openxmlformats.org/officeDocument/2006/relationships" id="258" r:id="Rd259b540dc314b3c"/>
    <p:sldId xmlns:r="http://schemas.openxmlformats.org/officeDocument/2006/relationships" id="259" r:id="Rd2293a52660b48b1"/>
    <p:sldId xmlns:r="http://schemas.openxmlformats.org/officeDocument/2006/relationships" id="260" r:id="R85e8b22498aa4ad9"/>
    <p:sldId xmlns:r="http://schemas.openxmlformats.org/officeDocument/2006/relationships" id="261" r:id="R1d586b9ee4fb4dd2"/>
    <p:sldId xmlns:r="http://schemas.openxmlformats.org/officeDocument/2006/relationships" id="262" r:id="R7e4b8727d3b94f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f1b42f6a0e4508" /><Relationship Type="http://schemas.openxmlformats.org/officeDocument/2006/relationships/slide" Target="/ppt/slides/slide1.xml" Id="Rc134c9f0c79e46ba" /><Relationship Type="http://schemas.openxmlformats.org/officeDocument/2006/relationships/slide" Target="/ppt/slides/slide2.xml" Id="R66843c8978a543c0" /><Relationship Type="http://schemas.openxmlformats.org/officeDocument/2006/relationships/slide" Target="/ppt/slides/slide3.xml" Id="Rd259b540dc314b3c" /><Relationship Type="http://schemas.openxmlformats.org/officeDocument/2006/relationships/slide" Target="/ppt/slides/slide4.xml" Id="Rd2293a52660b48b1" /><Relationship Type="http://schemas.openxmlformats.org/officeDocument/2006/relationships/slide" Target="/ppt/slides/slide5.xml" Id="R85e8b22498aa4ad9" /><Relationship Type="http://schemas.openxmlformats.org/officeDocument/2006/relationships/slide" Target="/ppt/slides/slide6.xml" Id="R1d586b9ee4fb4dd2" /><Relationship Type="http://schemas.openxmlformats.org/officeDocument/2006/relationships/slide" Target="/ppt/slides/slide7.xml" Id="R7e4b8727d3b94f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1872bc6644f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4988e394f4018" /><Relationship Type="http://schemas.openxmlformats.org/officeDocument/2006/relationships/theme" Target="/ppt/slideMasters/theme/theme1.xml" Id="R1113c708733b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84988e394f40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327c8849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48b37d24248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0afc4ba1c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132b7910a4e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f2cd091f84d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f367f85904a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cef12a674c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