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dc898c63e74b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c92613352c47cd"/>
  </p:sldMasterIdLst>
  <p:sldIdLst>
    <p:sldId xmlns:r="http://schemas.openxmlformats.org/officeDocument/2006/relationships" id="256" r:id="R19788d5fccea494e"/>
    <p:sldId xmlns:r="http://schemas.openxmlformats.org/officeDocument/2006/relationships" id="257" r:id="R4d0441d11d7445b7"/>
    <p:sldId xmlns:r="http://schemas.openxmlformats.org/officeDocument/2006/relationships" id="258" r:id="Rf0d0dbaf6c354bf3"/>
    <p:sldId xmlns:r="http://schemas.openxmlformats.org/officeDocument/2006/relationships" id="259" r:id="R99b375baaa4f49b0"/>
    <p:sldId xmlns:r="http://schemas.openxmlformats.org/officeDocument/2006/relationships" id="260" r:id="R8112f2b202374498"/>
    <p:sldId xmlns:r="http://schemas.openxmlformats.org/officeDocument/2006/relationships" id="261" r:id="Rd1f082ac9edf4c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c92613352c47cd" /><Relationship Type="http://schemas.openxmlformats.org/officeDocument/2006/relationships/slide" Target="/ppt/slides/slide1.xml" Id="R19788d5fccea494e" /><Relationship Type="http://schemas.openxmlformats.org/officeDocument/2006/relationships/slide" Target="/ppt/slides/slide2.xml" Id="R4d0441d11d7445b7" /><Relationship Type="http://schemas.openxmlformats.org/officeDocument/2006/relationships/slide" Target="/ppt/slides/slide3.xml" Id="Rf0d0dbaf6c354bf3" /><Relationship Type="http://schemas.openxmlformats.org/officeDocument/2006/relationships/slide" Target="/ppt/slides/slide4.xml" Id="R99b375baaa4f49b0" /><Relationship Type="http://schemas.openxmlformats.org/officeDocument/2006/relationships/slide" Target="/ppt/slides/slide5.xml" Id="R8112f2b202374498" /><Relationship Type="http://schemas.openxmlformats.org/officeDocument/2006/relationships/slide" Target="/ppt/slides/slide6.xml" Id="Rd1f082ac9edf4c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8b938341a4a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c6864385d416f" /><Relationship Type="http://schemas.openxmlformats.org/officeDocument/2006/relationships/theme" Target="/ppt/slideMasters/theme/theme1.xml" Id="Rda2432049c1644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9c6864385d41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fa9284a3d4e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a02216ee24b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51ce1efeb4a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3253d610a42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6cd07d0ca4a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1945ee2d14b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3-K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3-K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3-K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3-K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3-K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3-K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Bråvannsløkka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919 824 840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3-K HOLDING AS</a:t>
            </a:r>
          </a:p>
        </p:txBody>
      </p:sp>
    </p:spTree>
  </p:cSld>
  <p:clrMapOvr>
    <a:masterClrMapping xmlns:a="http://schemas.openxmlformats.org/drawingml/2006/main"/>
  </p:clrMapOvr>
</p:sld>
</file>