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308442153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b4e9b78084b93"/>
  </p:sldMasterIdLst>
  <p:sldIdLst>
    <p:sldId xmlns:r="http://schemas.openxmlformats.org/officeDocument/2006/relationships" id="256" r:id="R0096a07e0144426d"/>
    <p:sldId xmlns:r="http://schemas.openxmlformats.org/officeDocument/2006/relationships" id="257" r:id="R3f106c6ebf7f4d36"/>
    <p:sldId xmlns:r="http://schemas.openxmlformats.org/officeDocument/2006/relationships" id="258" r:id="R7951e8d6f62b444f"/>
    <p:sldId xmlns:r="http://schemas.openxmlformats.org/officeDocument/2006/relationships" id="259" r:id="R1888c5f6876048fc"/>
    <p:sldId xmlns:r="http://schemas.openxmlformats.org/officeDocument/2006/relationships" id="260" r:id="R016b40dede6b4690"/>
    <p:sldId xmlns:r="http://schemas.openxmlformats.org/officeDocument/2006/relationships" id="261" r:id="R87e8249df0cf49f0"/>
    <p:sldId xmlns:r="http://schemas.openxmlformats.org/officeDocument/2006/relationships" id="262" r:id="R7b58e1eb7fca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b4e9b78084b93" /><Relationship Type="http://schemas.openxmlformats.org/officeDocument/2006/relationships/slide" Target="/ppt/slides/slide1.xml" Id="R0096a07e0144426d" /><Relationship Type="http://schemas.openxmlformats.org/officeDocument/2006/relationships/slide" Target="/ppt/slides/slide2.xml" Id="R3f106c6ebf7f4d36" /><Relationship Type="http://schemas.openxmlformats.org/officeDocument/2006/relationships/slide" Target="/ppt/slides/slide3.xml" Id="R7951e8d6f62b444f" /><Relationship Type="http://schemas.openxmlformats.org/officeDocument/2006/relationships/slide" Target="/ppt/slides/slide4.xml" Id="R1888c5f6876048fc" /><Relationship Type="http://schemas.openxmlformats.org/officeDocument/2006/relationships/slide" Target="/ppt/slides/slide5.xml" Id="R016b40dede6b4690" /><Relationship Type="http://schemas.openxmlformats.org/officeDocument/2006/relationships/slide" Target="/ppt/slides/slide6.xml" Id="R87e8249df0cf49f0" /><Relationship Type="http://schemas.openxmlformats.org/officeDocument/2006/relationships/slide" Target="/ppt/slides/slide7.xml" Id="R7b58e1eb7fca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bdf1d78f5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5a22ce2c24ec4" /><Relationship Type="http://schemas.openxmlformats.org/officeDocument/2006/relationships/theme" Target="/ppt/slideMasters/theme/theme1.xml" Id="R270d73589af2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5a22ce2c2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e83398045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741e2755d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2d6352928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b233850e8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1ebc7cbe4c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d9417ebe04c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4936a429a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3-K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3-K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3-K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3-K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3-K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3-K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3 701 405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3 712 442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3-K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YNGVAR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HENRIK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THOMAS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3-K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Bråvannsløkka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3-K HOLDING AS</a:t>
            </a:r>
          </a:p>
        </p:txBody>
      </p:sp>
    </p:spTree>
  </p:cSld>
  <p:clrMapOvr>
    <a:masterClrMapping xmlns:a="http://schemas.openxmlformats.org/drawingml/2006/main"/>
  </p:clrMapOvr>
</p:sld>
</file>