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34b8cf1d3a54c6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fdc7e73a4c94d11"/>
  </p:sldMasterIdLst>
  <p:sldIdLst>
    <p:sldId xmlns:r="http://schemas.openxmlformats.org/officeDocument/2006/relationships" id="256" r:id="Rad055039daf745dd"/>
    <p:sldId xmlns:r="http://schemas.openxmlformats.org/officeDocument/2006/relationships" id="257" r:id="Rbec8c17f00ce4e04"/>
    <p:sldId xmlns:r="http://schemas.openxmlformats.org/officeDocument/2006/relationships" id="258" r:id="R9daf497b6d6344c6"/>
    <p:sldId xmlns:r="http://schemas.openxmlformats.org/officeDocument/2006/relationships" id="259" r:id="Rdfed1371b71e4336"/>
    <p:sldId xmlns:r="http://schemas.openxmlformats.org/officeDocument/2006/relationships" id="260" r:id="Ra9a8e70ee87c4379"/>
    <p:sldId xmlns:r="http://schemas.openxmlformats.org/officeDocument/2006/relationships" id="261" r:id="R249db44fa0b140b5"/>
    <p:sldId xmlns:r="http://schemas.openxmlformats.org/officeDocument/2006/relationships" id="262" r:id="R55d1c8f5d43146b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dc7e73a4c94d11" /><Relationship Type="http://schemas.openxmlformats.org/officeDocument/2006/relationships/slide" Target="/ppt/slides/slide1.xml" Id="Rad055039daf745dd" /><Relationship Type="http://schemas.openxmlformats.org/officeDocument/2006/relationships/slide" Target="/ppt/slides/slide2.xml" Id="Rbec8c17f00ce4e04" /><Relationship Type="http://schemas.openxmlformats.org/officeDocument/2006/relationships/slide" Target="/ppt/slides/slide3.xml" Id="R9daf497b6d6344c6" /><Relationship Type="http://schemas.openxmlformats.org/officeDocument/2006/relationships/slide" Target="/ppt/slides/slide4.xml" Id="Rdfed1371b71e4336" /><Relationship Type="http://schemas.openxmlformats.org/officeDocument/2006/relationships/slide" Target="/ppt/slides/slide5.xml" Id="Ra9a8e70ee87c4379" /><Relationship Type="http://schemas.openxmlformats.org/officeDocument/2006/relationships/slide" Target="/ppt/slides/slide6.xml" Id="R249db44fa0b140b5" /><Relationship Type="http://schemas.openxmlformats.org/officeDocument/2006/relationships/slide" Target="/ppt/slides/slide7.xml" Id="R55d1c8f5d43146b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5a27509ead459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e3c9edc9094f07" /><Relationship Type="http://schemas.openxmlformats.org/officeDocument/2006/relationships/theme" Target="/ppt/slideMasters/theme/theme1.xml" Id="Ra718712f41934d6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4e3c9edc9094f0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147696f46e42c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6737cd9cd84b9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293e08653f459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a93de0ff594be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58526024de4c6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f5d19a093944b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d6e3723e5c41c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MURERFIRMA YNGVAR KNUTSEN &amp; SØNNER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MURERFIRMA YNGVAR KNUTSEN &amp; SØNNER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MURERFIRMA YNGVAR KNUTSEN &amp; SØNNER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MURERFIRMA YNGVAR KNUTSEN &amp; SØNNER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MURERFIRMA YNGVAR KNUTSEN &amp; SØNNER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MURERFIRMA YNGVAR KNUTSEN &amp; SØNNER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12 838 923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573 333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441 350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1 060 969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3 973 494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MURERFIRMA YNGVAR KNUTSEN &amp; SØNNER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3-K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MURERFIRMA YNGVAR KNUTSEN &amp; SØNNER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Bråvannsløkka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4624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919 824 867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MURERFIRMA YNGVAR KNUTSEN &amp; SØNNER AS</a:t>
            </a:r>
          </a:p>
        </p:txBody>
      </p:sp>
    </p:spTree>
  </p:cSld>
  <p:clrMapOvr>
    <a:masterClrMapping xmlns:a="http://schemas.openxmlformats.org/drawingml/2006/main"/>
  </p:clrMapOvr>
</p:sld>
</file>